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activeX/activeX4.xml" ContentType="application/vnd.ms-office.activeX+xml"/>
  <Override PartName="/ppt/activeX/activeX15.xml" ContentType="application/vnd.ms-office.activeX+xml"/>
  <Override PartName="/ppt/activeX/activeX17.xml" ContentType="application/vnd.ms-office.activeX+xml"/>
  <Override PartName="/ppt/activeX/activeX26.xml" ContentType="application/vnd.ms-office.activeX+xml"/>
  <Override PartName="/ppt/activeX/activeX35.xml" ContentType="application/vnd.ms-office.activeX+xml"/>
  <Override PartName="/ppt/activeX/activeX44.xml" ContentType="application/vnd.ms-office.activeX+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activeX/activeX2.xml" ContentType="application/vnd.ms-office.activeX+xml"/>
  <Override PartName="/ppt/activeX/activeX13.xml" ContentType="application/vnd.ms-office.activeX+xml"/>
  <Override PartName="/ppt/activeX/activeX24.xml" ContentType="application/vnd.ms-office.activeX+xml"/>
  <Override PartName="/ppt/activeX/activeX33.xml" ContentType="application/vnd.ms-office.activeX+xml"/>
  <Override PartName="/ppt/activeX/activeX42.xml" ContentType="application/vnd.ms-office.activeX+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activeX/activeX11.xml" ContentType="application/vnd.ms-office.activeX+xml"/>
  <Override PartName="/ppt/activeX/activeX22.xml" ContentType="application/vnd.ms-office.activeX+xml"/>
  <Override PartName="/ppt/activeX/activeX31.xml" ContentType="application/vnd.ms-office.activeX+xml"/>
  <Override PartName="/ppt/activeX/activeX40.xml" ContentType="application/vnd.ms-office.activeX+xml"/>
  <Default Extension="rels" ContentType="application/vnd.openxmlformats-package.relationships+xml"/>
  <Default Extension="xml" ContentType="application/xml"/>
  <Override PartName="/ppt/activeX/activeX20.xml" ContentType="application/vnd.ms-office.activeX+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commentAuthors.xml" ContentType="application/vnd.openxmlformats-officedocument.presentationml.commentAuthors+xml"/>
  <Override PartName="/ppt/activeX/activeX9.xml" ContentType="application/vnd.ms-office.activeX+xml"/>
  <Override PartName="/ppt/activeX/activeX29.xml" ContentType="application/vnd.ms-office.activeX+xml"/>
  <Override PartName="/ppt/activeX/activeX38.xml" ContentType="application/vnd.ms-office.activeX+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activeX/activeX6.xml" ContentType="application/vnd.ms-office.activeX+xml"/>
  <Override PartName="/ppt/activeX/activeX7.xml" ContentType="application/vnd.ms-office.activeX+xml"/>
  <Override PartName="/ppt/activeX/activeX18.xml" ContentType="application/vnd.ms-office.activeX+xml"/>
  <Override PartName="/ppt/activeX/activeX19.xml" ContentType="application/vnd.ms-office.activeX+xml"/>
  <Override PartName="/ppt/activeX/activeX27.xml" ContentType="application/vnd.ms-office.activeX+xml"/>
  <Override PartName="/ppt/activeX/activeX28.xml" ContentType="application/vnd.ms-office.activeX+xml"/>
  <Override PartName="/ppt/activeX/activeX36.xml" ContentType="application/vnd.ms-office.activeX+xml"/>
  <Override PartName="/ppt/activeX/activeX37.xml" ContentType="application/vnd.ms-office.activeX+xml"/>
  <Override PartName="/ppt/activeX/activeX46.xml" ContentType="application/vnd.ms-office.activeX+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activeX/activeX5.xml" ContentType="application/vnd.ms-office.activeX+xml"/>
  <Override PartName="/ppt/activeX/activeX16.xml" ContentType="application/vnd.ms-office.activeX+xml"/>
  <Override PartName="/ppt/activeX/activeX25.xml" ContentType="application/vnd.ms-office.activeX+xml"/>
  <Default Extension="png" ContentType="image/png"/>
  <Override PartName="/ppt/activeX/activeX34.xml" ContentType="application/vnd.ms-office.activeX+xml"/>
  <Override PartName="/ppt/activeX/activeX45.xml" ContentType="application/vnd.ms-office.activeX+xml"/>
  <Default Extension="bin" ContentType="application/vnd.ms-office.vbaProject"/>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activeX/activeX3.xml" ContentType="application/vnd.ms-office.activeX+xml"/>
  <Override PartName="/ppt/activeX/activeX14.xml" ContentType="application/vnd.ms-office.activeX+xml"/>
  <Override PartName="/ppt/activeX/activeX23.xml" ContentType="application/vnd.ms-office.activeX+xml"/>
  <Override PartName="/ppt/activeX/activeX32.xml" ContentType="application/vnd.ms-office.activeX+xml"/>
  <Override PartName="/ppt/activeX/activeX43.xml" ContentType="application/vnd.ms-office.activeX+xml"/>
  <Override PartName="/ppt/slides/slide1.xml" ContentType="application/vnd.openxmlformats-officedocument.presentationml.slide+xml"/>
  <Override PartName="/ppt/slideLayouts/slideLayout3.xml" ContentType="application/vnd.openxmlformats-officedocument.presentationml.slideLayout+xml"/>
  <Default Extension="jpeg" ContentType="image/jpeg"/>
  <Override PartName="/ppt/activeX/activeX1.xml" ContentType="application/vnd.ms-office.activeX+xml"/>
  <Override PartName="/ppt/activeX/activeX12.xml" ContentType="application/vnd.ms-office.activeX+xml"/>
  <Override PartName="/ppt/activeX/activeX21.xml" ContentType="application/vnd.ms-office.activeX+xml"/>
  <Override PartName="/ppt/activeX/activeX30.xml" ContentType="application/vnd.ms-office.activeX+xml"/>
  <Override PartName="/ppt/activeX/activeX41.xml" ContentType="application/vnd.ms-office.activeX+xml"/>
  <Override PartName="/ppt/presentation.xml" ContentType="application/vnd.ms-powerpoint.presentation.macroEnabled.main+xml"/>
  <Override PartName="/ppt/slides/slide13.xml" ContentType="application/vnd.openxmlformats-officedocument.presentationml.slide+xml"/>
  <Override PartName="/ppt/slideLayouts/slideLayout1.xml" ContentType="application/vnd.openxmlformats-officedocument.presentationml.slideLayout+xml"/>
  <Override PartName="/ppt/activeX/activeX10.xml" ContentType="application/vnd.ms-office.activeX+xml"/>
  <Override PartName="/docProps/app.xml" ContentType="application/vnd.openxmlformats-officedocument.extended-properties+xml"/>
  <Override PartName="/ppt/slides/slide11.xml" ContentType="application/vnd.openxmlformats-officedocument.presentationml.slide+xml"/>
  <Override PartName="/ppt/slideLayouts/slideLayout10.xml" ContentType="application/vnd.openxmlformats-officedocument.presentationml.slideLayout+xml"/>
  <Default Extension="vml" ContentType="application/vnd.openxmlformats-officedocument.vmlDrawing"/>
  <Default Extension="gif" ContentType="image/gif"/>
  <Override PartName="/ppt/activeX/activeX8.xml" ContentType="application/vnd.ms-office.activeX+xml"/>
  <Override PartName="/ppt/activeX/activeX39.xml" ContentType="application/vnd.ms-office.activeX+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8" r:id="rId3"/>
    <p:sldId id="257" r:id="rId4"/>
    <p:sldId id="258" r:id="rId5"/>
    <p:sldId id="260" r:id="rId6"/>
    <p:sldId id="259" r:id="rId7"/>
    <p:sldId id="261" r:id="rId8"/>
    <p:sldId id="262" r:id="rId9"/>
    <p:sldId id="263" r:id="rId10"/>
    <p:sldId id="264" r:id="rId11"/>
    <p:sldId id="265" r:id="rId12"/>
    <p:sldId id="266" r:id="rId13"/>
    <p:sldId id="267" r:id="rId1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Мария" initials="М" lastIdx="0" clrIdx="0"/>
</p:cmAuthorLst>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6562" autoAdjust="0"/>
    <p:restoredTop sz="94660" autoAdjust="0"/>
  </p:normalViewPr>
  <p:slideViewPr>
    <p:cSldViewPr>
      <p:cViewPr varScale="1">
        <p:scale>
          <a:sx n="91" d="100"/>
          <a:sy n="91" d="100"/>
        </p:scale>
        <p:origin x="-2124" y="-11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06/relationships/vbaProject" Target="vbaProject.bin"/><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activeX/activeX1.xml><?xml version="1.0" encoding="utf-8"?>
<ax:ocx xmlns:ax="http://schemas.microsoft.com/office/2006/activeX" xmlns:r="http://schemas.openxmlformats.org/officeDocument/2006/relationships" ax:classid="{8BD21D10-EC42-11CE-9E0D-00AA006002F3}" ax:persistence="persistPropertyBag">
  <ax:ocxPr ax:name="VariousPropertyBits" ax:value="746604571"/>
  <ax:ocxPr ax:name="Size" ax:value="12012;1799"/>
  <ax:ocxPr ax:name="FontName" ax:value="Arial"/>
  <ax:ocxPr ax:name="FontHeight" ax:value="360"/>
  <ax:ocxPr ax:name="FontCharSet" ax:value="204"/>
  <ax:ocxPr ax:name="FontPitchAndFamily" ax:value="2"/>
  <ax:ocxPr ax:name="ParagraphAlign" ax:value="3"/>
</ax:ocx>
</file>

<file path=ppt/activeX/activeX2.xml><?xml version="1.0" encoding="utf-8"?>
<ax:ocx xmlns:ax="http://schemas.microsoft.com/office/2006/activeX" xmlns:r="http://schemas.openxmlformats.org/officeDocument/2006/relationships" ax:classid="{978C9E23-D4B0-11CE-BF2D-00AA003F40D0}" ax:persistence="persistPropertyBag">
  <ax:ocxPr ax:name="ForeColor" ax:value="0"/>
  <ax:ocxPr ax:name="BackColor" ax:value="16761024"/>
  <ax:ocxPr ax:name="Caption" ax:value="Введите Имя, Фамилию, Класс"/>
  <ax:ocxPr ax:name="Size" ax:value="8414;1191"/>
  <ax:ocxPr ax:name="FontName" ax:value="Arial"/>
  <ax:ocxPr ax:name="FontHeight" ax:value="285"/>
  <ax:ocxPr ax:name="FontCharSet" ax:value="204"/>
  <ax:ocxPr ax:name="FontPitchAndFamily" ax:value="2"/>
  <ax:ocxPr ax:name="ParagraphAlign" ax:value="3"/>
</ax:ocx>
</file>

<file path=ppt/activeX/activeX3.xml><?xml version="1.0" encoding="utf-8"?>
<ax:ocx xmlns:ax="http://schemas.microsoft.com/office/2006/activeX" xmlns:r="http://schemas.openxmlformats.org/officeDocument/2006/relationships" ax:classid="{8BD21D50-EC42-11CE-9E0D-00AA006002F3}" ax:persistence="persistPropertyBag">
  <ax:ocxPr ax:name="BackColor" ax:value="16761024"/>
  <ax:ocxPr ax:name="ForeColor" ax:value="0"/>
  <ax:ocxPr ax:name="DisplayStyle" ax:value="5"/>
  <ax:ocxPr ax:name="Size" ax:value="7805;1799"/>
  <ax:ocxPr ax:name="Value" ax:value="0"/>
  <ax:ocxPr ax:name="Caption" ax:value="Не чихать и не кашлять рядом с компьютером"/>
  <ax:ocxPr ax:name="GroupName" ax:value="Slide2"/>
  <ax:ocxPr ax:name="FontName" ax:value="Arial"/>
  <ax:ocxPr ax:name="FontHeight" ax:value="285"/>
  <ax:ocxPr ax:name="FontCharSet" ax:value="204"/>
  <ax:ocxPr ax:name="FontPitchAndFamily" ax:value="2"/>
</ax:ocx>
</file>

<file path=ppt/activeX/activeX4.xml><?xml version="1.0" encoding="utf-8"?>
<ax:ocx xmlns:ax="http://schemas.microsoft.com/office/2006/activeX" xmlns:r="http://schemas.openxmlformats.org/officeDocument/2006/relationships" ax:classid="{8BD21D50-EC42-11CE-9E0D-00AA006002F3}" ax:persistence="persistPropertyBag">
  <ax:ocxPr ax:name="BackColor" ax:value="16761024"/>
  <ax:ocxPr ax:name="ForeColor" ax:value="0"/>
  <ax:ocxPr ax:name="DisplayStyle" ax:value="5"/>
  <ax:ocxPr ax:name="Size" ax:value="7805;2805"/>
  <ax:ocxPr ax:name="Value" ax:value="0"/>
  <ax:ocxPr ax:name="Caption" ax:value="Устанавливать и обновлять антивирусные средства"/>
  <ax:ocxPr ax:name="GroupName" ax:value="Slide2"/>
  <ax:ocxPr ax:name="FontName" ax:value="Arial"/>
  <ax:ocxPr ax:name="FontHeight" ax:value="285"/>
  <ax:ocxPr ax:name="FontCharSet" ax:value="204"/>
  <ax:ocxPr ax:name="FontPitchAndFamily" ax:value="2"/>
</ax:ocx>
</file>

<file path=ppt/activeX/activeX5.xml><?xml version="1.0" encoding="utf-8"?>
<ax:ocx xmlns:ax="http://schemas.microsoft.com/office/2006/activeX" xmlns:r="http://schemas.openxmlformats.org/officeDocument/2006/relationships" ax:classid="{8BD21D50-EC42-11CE-9E0D-00AA006002F3}" ax:persistence="persistPropertyBag">
  <ax:ocxPr ax:name="BackColor" ax:value="16761024"/>
  <ax:ocxPr ax:name="ForeColor" ax:value="0"/>
  <ax:ocxPr ax:name="DisplayStyle" ax:value="5"/>
  <ax:ocxPr ax:name="Size" ax:value="7805;1773"/>
  <ax:ocxPr ax:name="Value" ax:value="0"/>
  <ax:ocxPr ax:name="Caption" ax:value="Не пользоваться Интернетом "/>
  <ax:ocxPr ax:name="PicturePosition" ax:value="524294"/>
  <ax:ocxPr ax:name="GroupName" ax:value="Slide2"/>
  <ax:ocxPr ax:name="FontName" ax:value="Arial"/>
  <ax:ocxPr ax:name="FontHeight" ax:value="285"/>
  <ax:ocxPr ax:name="FontCharSet" ax:value="204"/>
  <ax:ocxPr ax:name="FontPitchAndFamily" ax:value="2"/>
</ax:ocx>
</file>

<file path=ppt/activeX/activeX6.xml><?xml version="1.0" encoding="utf-8"?>
<ax:ocx xmlns:ax="http://schemas.microsoft.com/office/2006/activeX" xmlns:r="http://schemas.openxmlformats.org/officeDocument/2006/relationships" ax:classid="{D7053240-CE69-11CD-A777-00DD01143C57}" ax:persistence="persistPropertyBag">
  <ax:ocxPr ax:name="BackColor" ax:value="2147483661"/>
  <ax:ocxPr ax:name="Caption" ax:value="Далее"/>
  <ax:ocxPr ax:name="Size" ax:value="5398;1191"/>
  <ax:ocxPr ax:name="FontName" ax:value="Arial"/>
  <ax:ocxPr ax:name="FontHeight" ax:value="285"/>
  <ax:ocxPr ax:name="FontCharSet" ax:value="204"/>
  <ax:ocxPr ax:name="FontPitchAndFamily" ax:value="2"/>
  <ax:ocxPr ax:name="ParagraphAlign" ax:value="3"/>
</ax:ocx>
</file>

<file path=ppt/activeX/activeX7.xml><?xml version="1.0" encoding="utf-8"?>
<ax:ocx xmlns:ax="http://schemas.microsoft.com/office/2006/activeX" xmlns:r="http://schemas.openxmlformats.org/officeDocument/2006/relationships" ax:classid="{8BD21D50-EC42-11CE-9E0D-00AA006002F3}" ax:persistence="persistPropertyBag">
  <ax:ocxPr ax:name="BackColor" ax:value="16761024"/>
  <ax:ocxPr ax:name="ForeColor" ax:value="0"/>
  <ax:ocxPr ax:name="DisplayStyle" ax:value="5"/>
  <ax:ocxPr ax:name="Size" ax:value="7011;2011"/>
  <ax:ocxPr ax:name="Value" ax:value="0"/>
  <ax:ocxPr ax:name="Caption" ax:value="Свои увлечения"/>
  <ax:ocxPr ax:name="GroupName" ax:value="Slide3"/>
  <ax:ocxPr ax:name="FontName" ax:value="Arial"/>
  <ax:ocxPr ax:name="FontHeight" ax:value="285"/>
  <ax:ocxPr ax:name="FontCharSet" ax:value="204"/>
  <ax:ocxPr ax:name="FontPitchAndFamily" ax:value="2"/>
</ax:ocx>
</file>

<file path=ppt/activeX/activeX8.xml><?xml version="1.0" encoding="utf-8"?>
<ax:ocx xmlns:ax="http://schemas.microsoft.com/office/2006/activeX" xmlns:r="http://schemas.openxmlformats.org/officeDocument/2006/relationships" ax:classid="{8BD21D50-EC42-11CE-9E0D-00AA006002F3}" ax:persistence="persistPropertyBag">
  <ax:ocxPr ax:name="BackColor" ax:value="16761024"/>
  <ax:ocxPr ax:name="ForeColor" ax:value="0"/>
  <ax:ocxPr ax:name="DisplayStyle" ax:value="5"/>
  <ax:ocxPr ax:name="Size" ax:value="7011;2011"/>
  <ax:ocxPr ax:name="Value" ax:value="0"/>
  <ax:ocxPr ax:name="Caption" ax:value="Свой псевдоним"/>
  <ax:ocxPr ax:name="GroupName" ax:value="Slide3"/>
  <ax:ocxPr ax:name="FontName" ax:value="Arial"/>
  <ax:ocxPr ax:name="FontHeight" ax:value="285"/>
  <ax:ocxPr ax:name="FontCharSet" ax:value="204"/>
  <ax:ocxPr ax:name="FontPitchAndFamily" ax:value="2"/>
</ax:ocx>
</file>

<file path=ppt/activeX/activeX9.xml><?xml version="1.0" encoding="utf-8"?>
<ax:ocx xmlns:ax="http://schemas.microsoft.com/office/2006/activeX" xmlns:r="http://schemas.openxmlformats.org/officeDocument/2006/relationships" ax:classid="{8BD21D50-EC42-11CE-9E0D-00AA006002F3}" ax:persistence="persistPropertyBag">
  <ax:ocxPr ax:name="BackColor" ax:value="16761024"/>
  <ax:ocxPr ax:name="ForeColor" ax:value="0"/>
  <ax:ocxPr ax:name="DisplayStyle" ax:value="5"/>
  <ax:ocxPr ax:name="Size" ax:value="7011;2011"/>
  <ax:ocxPr ax:name="Value" ax:value="0"/>
  <ax:ocxPr ax:name="Caption" ax:value="Домашний адрес"/>
  <ax:ocxPr ax:name="GroupName" ax:value="Slide3"/>
  <ax:ocxPr ax:name="FontName" ax:value="Arial"/>
  <ax:ocxPr ax:name="FontHeight" ax:value="285"/>
  <ax:ocxPr ax:name="FontCharSet" ax:value="204"/>
  <ax:ocxPr ax:name="FontPitchAndFamily" ax:value="2"/>
</ax:ocx>
</file>

<file path=ppt/activeX/activeX10.xml><?xml version="1.0" encoding="utf-8"?>
<ax:ocx xmlns:ax="http://schemas.microsoft.com/office/2006/activeX" xmlns:r="http://schemas.openxmlformats.org/officeDocument/2006/relationships" ax:classid="{D7053240-CE69-11CD-A777-00DD01143C57}" ax:persistence="persistPropertyBag">
  <ax:ocxPr ax:name="BackColor" ax:value="2147483661"/>
  <ax:ocxPr ax:name="Caption" ax:value="Далее"/>
  <ax:ocxPr ax:name="Size" ax:value="5398;1191"/>
  <ax:ocxPr ax:name="FontName" ax:value="Arial"/>
  <ax:ocxPr ax:name="FontHeight" ax:value="285"/>
  <ax:ocxPr ax:name="FontCharSet" ax:value="204"/>
  <ax:ocxPr ax:name="FontPitchAndFamily" ax:value="2"/>
  <ax:ocxPr ax:name="ParagraphAlign" ax:value="3"/>
</ax:ocx>
</file>

<file path=ppt/activeX/activeX11.xml><?xml version="1.0" encoding="utf-8"?>
<ax:ocx xmlns:ax="http://schemas.microsoft.com/office/2006/activeX" xmlns:r="http://schemas.openxmlformats.org/officeDocument/2006/relationships" ax:classid="{8BD21D50-EC42-11CE-9E0D-00AA006002F3}" ax:persistence="persistPropertyBag">
  <ax:ocxPr ax:name="BackColor" ax:value="16761024"/>
  <ax:ocxPr ax:name="ForeColor" ax:value="0"/>
  <ax:ocxPr ax:name="DisplayStyle" ax:value="5"/>
  <ax:ocxPr ax:name="Size" ax:value="11007;2593"/>
  <ax:ocxPr ax:name="Value" ax:value="0"/>
  <ax:ocxPr ax:name="Caption" ax:value="Личная информация может быть использована кем угодно в разных целях"/>
  <ax:ocxPr ax:name="GroupName" ax:value="Slide5"/>
  <ax:ocxPr ax:name="FontName" ax:value="Arial"/>
  <ax:ocxPr ax:name="FontHeight" ax:value="285"/>
  <ax:ocxPr ax:name="FontCharSet" ax:value="204"/>
  <ax:ocxPr ax:name="FontPitchAndFamily" ax:value="2"/>
</ax:ocx>
</file>

<file path=ppt/activeX/activeX12.xml><?xml version="1.0" encoding="utf-8"?>
<ax:ocx xmlns:ax="http://schemas.microsoft.com/office/2006/activeX" xmlns:r="http://schemas.openxmlformats.org/officeDocument/2006/relationships" ax:classid="{8BD21D50-EC42-11CE-9E0D-00AA006002F3}" ax:persistence="persistPropertyBag">
  <ax:ocxPr ax:name="BackColor" ax:value="16761024"/>
  <ax:ocxPr ax:name="ForeColor" ax:value="0"/>
  <ax:ocxPr ax:name="DisplayStyle" ax:value="5"/>
  <ax:ocxPr ax:name="Size" ax:value="11007;2011"/>
  <ax:ocxPr ax:name="Value" ax:value="0"/>
  <ax:ocxPr ax:name="Caption" ax:value="При просмотре неопознанных ссылок компьютер может быть взломан "/>
  <ax:ocxPr ax:name="GroupName" ax:value="Slide5"/>
  <ax:ocxPr ax:name="FontName" ax:value="Arial"/>
  <ax:ocxPr ax:name="FontHeight" ax:value="285"/>
  <ax:ocxPr ax:name="FontCharSet" ax:value="204"/>
  <ax:ocxPr ax:name="FontPitchAndFamily" ax:value="2"/>
</ax:ocx>
</file>

<file path=ppt/activeX/activeX13.xml><?xml version="1.0" encoding="utf-8"?>
<ax:ocx xmlns:ax="http://schemas.microsoft.com/office/2006/activeX" xmlns:r="http://schemas.openxmlformats.org/officeDocument/2006/relationships" ax:classid="{8BD21D50-EC42-11CE-9E0D-00AA006002F3}" ax:persistence="persistPropertyBag">
  <ax:ocxPr ax:name="BackColor" ax:value="16761024"/>
  <ax:ocxPr ax:name="ForeColor" ax:value="0"/>
  <ax:ocxPr ax:name="DisplayStyle" ax:value="5"/>
  <ax:ocxPr ax:name="Size" ax:value="11007;2593"/>
  <ax:ocxPr ax:name="Value" ax:value="0"/>
  <ax:ocxPr ax:name="Caption" ax:value="Все вышеперечисленное верно"/>
  <ax:ocxPr ax:name="GroupName" ax:value="Slide5"/>
  <ax:ocxPr ax:name="FontName" ax:value="Arial"/>
  <ax:ocxPr ax:name="FontHeight" ax:value="285"/>
  <ax:ocxPr ax:name="FontCharSet" ax:value="204"/>
  <ax:ocxPr ax:name="FontPitchAndFamily" ax:value="2"/>
</ax:ocx>
</file>

<file path=ppt/activeX/activeX14.xml><?xml version="1.0" encoding="utf-8"?>
<ax:ocx xmlns:ax="http://schemas.microsoft.com/office/2006/activeX" xmlns:r="http://schemas.openxmlformats.org/officeDocument/2006/relationships" ax:classid="{D7053240-CE69-11CD-A777-00DD01143C57}" ax:persistence="persistPropertyBag">
  <ax:ocxPr ax:name="BackColor" ax:value="2147483661"/>
  <ax:ocxPr ax:name="Caption" ax:value="Далее"/>
  <ax:ocxPr ax:name="Size" ax:value="5398;1191"/>
  <ax:ocxPr ax:name="FontName" ax:value="Arial"/>
  <ax:ocxPr ax:name="FontHeight" ax:value="285"/>
  <ax:ocxPr ax:name="FontCharSet" ax:value="204"/>
  <ax:ocxPr ax:name="FontPitchAndFamily" ax:value="2"/>
  <ax:ocxPr ax:name="ParagraphAlign" ax:value="3"/>
</ax:ocx>
</file>

<file path=ppt/activeX/activeX15.xml><?xml version="1.0" encoding="utf-8"?>
<ax:ocx xmlns:ax="http://schemas.microsoft.com/office/2006/activeX" xmlns:r="http://schemas.openxmlformats.org/officeDocument/2006/relationships" ax:classid="{8BD21D50-EC42-11CE-9E0D-00AA006002F3}" ax:persistence="persistPropertyBag">
  <ax:ocxPr ax:name="BackColor" ax:value="16761024"/>
  <ax:ocxPr ax:name="ForeColor" ax:value="0"/>
  <ax:ocxPr ax:name="DisplayStyle" ax:value="5"/>
  <ax:ocxPr ax:name="Size" ax:value="8414;2593"/>
  <ax:ocxPr ax:name="Value" ax:value="0"/>
  <ax:ocxPr ax:name="Caption" ax:value="Размещать информацию о себе "/>
  <ax:ocxPr ax:name="GroupName" ax:value="Slide5"/>
  <ax:ocxPr ax:name="FontName" ax:value="Arial"/>
  <ax:ocxPr ax:name="FontHeight" ax:value="285"/>
  <ax:ocxPr ax:name="FontCharSet" ax:value="204"/>
  <ax:ocxPr ax:name="FontPitchAndFamily" ax:value="2"/>
</ax:ocx>
</file>

<file path=ppt/activeX/activeX16.xml><?xml version="1.0" encoding="utf-8"?>
<ax:ocx xmlns:ax="http://schemas.microsoft.com/office/2006/activeX" xmlns:r="http://schemas.openxmlformats.org/officeDocument/2006/relationships" ax:classid="{8BD21D50-EC42-11CE-9E0D-00AA006002F3}" ax:persistence="persistPropertyBag">
  <ax:ocxPr ax:name="BackColor" ax:value="16761024"/>
  <ax:ocxPr ax:name="ForeColor" ax:value="0"/>
  <ax:ocxPr ax:name="DisplayStyle" ax:value="5"/>
  <ax:ocxPr ax:name="Size" ax:value="8414;2593"/>
  <ax:ocxPr ax:name="Value" ax:value="0"/>
  <ax:ocxPr ax:name="Caption" ax:value="Размещать информацию других без их согласия "/>
  <ax:ocxPr ax:name="GroupName" ax:value="Slide5"/>
  <ax:ocxPr ax:name="FontName" ax:value="Arial"/>
  <ax:ocxPr ax:name="FontHeight" ax:value="285"/>
  <ax:ocxPr ax:name="FontCharSet" ax:value="204"/>
  <ax:ocxPr ax:name="FontPitchAndFamily" ax:value="2"/>
</ax:ocx>
</file>

<file path=ppt/activeX/activeX17.xml><?xml version="1.0" encoding="utf-8"?>
<ax:ocx xmlns:ax="http://schemas.microsoft.com/office/2006/activeX" xmlns:r="http://schemas.openxmlformats.org/officeDocument/2006/relationships" ax:classid="{8BD21D50-EC42-11CE-9E0D-00AA006002F3}" ax:persistence="persistPropertyBag">
  <ax:ocxPr ax:name="BackColor" ax:value="16761024"/>
  <ax:ocxPr ax:name="ForeColor" ax:value="0"/>
  <ax:ocxPr ax:name="DisplayStyle" ax:value="5"/>
  <ax:ocxPr ax:name="Size" ax:value="8414;2593"/>
  <ax:ocxPr ax:name="Value" ax:value="0"/>
  <ax:ocxPr ax:name="Caption" ax:value="Копировать файлы для личного использования"/>
  <ax:ocxPr ax:name="GroupName" ax:value="Slide5"/>
  <ax:ocxPr ax:name="FontName" ax:value="Arial"/>
  <ax:ocxPr ax:name="FontHeight" ax:value="285"/>
  <ax:ocxPr ax:name="FontCharSet" ax:value="204"/>
  <ax:ocxPr ax:name="FontPitchAndFamily" ax:value="2"/>
</ax:ocx>
</file>

<file path=ppt/activeX/activeX18.xml><?xml version="1.0" encoding="utf-8"?>
<ax:ocx xmlns:ax="http://schemas.microsoft.com/office/2006/activeX" xmlns:r="http://schemas.openxmlformats.org/officeDocument/2006/relationships" ax:classid="{D7053240-CE69-11CD-A777-00DD01143C57}" ax:persistence="persistPropertyBag">
  <ax:ocxPr ax:name="BackColor" ax:value="2147483661"/>
  <ax:ocxPr ax:name="Caption" ax:value="Далее"/>
  <ax:ocxPr ax:name="Size" ax:value="5398;1191"/>
  <ax:ocxPr ax:name="FontName" ax:value="Arial"/>
  <ax:ocxPr ax:name="FontHeight" ax:value="285"/>
  <ax:ocxPr ax:name="FontCharSet" ax:value="204"/>
  <ax:ocxPr ax:name="FontPitchAndFamily" ax:value="2"/>
  <ax:ocxPr ax:name="ParagraphAlign" ax:value="3"/>
</ax:ocx>
</file>

<file path=ppt/activeX/activeX19.xml><?xml version="1.0" encoding="utf-8"?>
<ax:ocx xmlns:ax="http://schemas.microsoft.com/office/2006/activeX" xmlns:r="http://schemas.openxmlformats.org/officeDocument/2006/relationships" ax:classid="{8BD21D50-EC42-11CE-9E0D-00AA006002F3}" ax:persistence="persistPropertyBag">
  <ax:ocxPr ax:name="BackColor" ax:value="16761024"/>
  <ax:ocxPr ax:name="ForeColor" ax:value="0"/>
  <ax:ocxPr ax:name="DisplayStyle" ax:value="5"/>
  <ax:ocxPr ax:name="Size" ax:value="11800;2593"/>
  <ax:ocxPr ax:name="Value" ax:value="0"/>
  <ax:ocxPr ax:name="Caption" ax:value="Уничтожение компьютерных вирусов"/>
  <ax:ocxPr ax:name="GroupName" ax:value="Slide5"/>
  <ax:ocxPr ax:name="FontName" ax:value="Arial"/>
  <ax:ocxPr ax:name="FontHeight" ax:value="285"/>
  <ax:ocxPr ax:name="FontCharSet" ax:value="204"/>
  <ax:ocxPr ax:name="FontPitchAndFamily" ax:value="2"/>
</ax:ocx>
</file>

<file path=ppt/activeX/activeX20.xml><?xml version="1.0" encoding="utf-8"?>
<ax:ocx xmlns:ax="http://schemas.microsoft.com/office/2006/activeX" xmlns:r="http://schemas.openxmlformats.org/officeDocument/2006/relationships" ax:classid="{8BD21D50-EC42-11CE-9E0D-00AA006002F3}" ax:persistence="persistPropertyBag">
  <ax:ocxPr ax:name="BackColor" ax:value="16761024"/>
  <ax:ocxPr ax:name="ForeColor" ax:value="0"/>
  <ax:ocxPr ax:name="DisplayStyle" ax:value="5"/>
  <ax:ocxPr ax:name="Size" ax:value="11800;2408"/>
  <ax:ocxPr ax:name="Value" ax:value="0"/>
  <ax:ocxPr ax:name="Caption" ax:value="Создание и распространение компьютерных вирусов и вредоносных программ"/>
  <ax:ocxPr ax:name="GroupName" ax:value="Slide5"/>
  <ax:ocxPr ax:name="FontName" ax:value="Arial"/>
  <ax:ocxPr ax:name="FontHeight" ax:value="285"/>
  <ax:ocxPr ax:name="FontCharSet" ax:value="204"/>
  <ax:ocxPr ax:name="FontPitchAndFamily" ax:value="2"/>
</ax:ocx>
</file>

<file path=ppt/activeX/activeX21.xml><?xml version="1.0" encoding="utf-8"?>
<ax:ocx xmlns:ax="http://schemas.microsoft.com/office/2006/activeX" xmlns:r="http://schemas.openxmlformats.org/officeDocument/2006/relationships" ax:classid="{8BD21D50-EC42-11CE-9E0D-00AA006002F3}" ax:persistence="persistPropertyBag">
  <ax:ocxPr ax:name="BackColor" ax:value="16761024"/>
  <ax:ocxPr ax:name="ForeColor" ax:value="0"/>
  <ax:ocxPr ax:name="DisplayStyle" ax:value="5"/>
  <ax:ocxPr ax:name="Size" ax:value="12012;2593"/>
  <ax:ocxPr ax:name="Value" ax:value="0"/>
  <ax:ocxPr ax:name="Caption" ax:value="Установка программного обеспечения для защиты компьютера"/>
  <ax:ocxPr ax:name="GroupName" ax:value="Slide5"/>
  <ax:ocxPr ax:name="FontName" ax:value="Arial"/>
  <ax:ocxPr ax:name="FontHeight" ax:value="285"/>
  <ax:ocxPr ax:name="FontCharSet" ax:value="204"/>
  <ax:ocxPr ax:name="FontPitchAndFamily" ax:value="2"/>
</ax:ocx>
</file>

<file path=ppt/activeX/activeX22.xml><?xml version="1.0" encoding="utf-8"?>
<ax:ocx xmlns:ax="http://schemas.microsoft.com/office/2006/activeX" xmlns:r="http://schemas.openxmlformats.org/officeDocument/2006/relationships" ax:classid="{D7053240-CE69-11CD-A777-00DD01143C57}" ax:persistence="persistPropertyBag">
  <ax:ocxPr ax:name="BackColor" ax:value="2147483661"/>
  <ax:ocxPr ax:name="Caption" ax:value="Далее"/>
  <ax:ocxPr ax:name="Size" ax:value="5398;1191"/>
  <ax:ocxPr ax:name="FontName" ax:value="Arial"/>
  <ax:ocxPr ax:name="FontHeight" ax:value="285"/>
  <ax:ocxPr ax:name="FontCharSet" ax:value="204"/>
  <ax:ocxPr ax:name="FontPitchAndFamily" ax:value="2"/>
  <ax:ocxPr ax:name="ParagraphAlign" ax:value="3"/>
</ax:ocx>
</file>

<file path=ppt/activeX/activeX23.xml><?xml version="1.0" encoding="utf-8"?>
<ax:ocx xmlns:ax="http://schemas.microsoft.com/office/2006/activeX" xmlns:r="http://schemas.openxmlformats.org/officeDocument/2006/relationships" ax:classid="{8BD21D50-EC42-11CE-9E0D-00AA006002F3}" ax:persistence="persistPropertyBag">
  <ax:ocxPr ax:name="BackColor" ax:value="16761024"/>
  <ax:ocxPr ax:name="ForeColor" ax:value="0"/>
  <ax:ocxPr ax:name="DisplayStyle" ax:value="5"/>
  <ax:ocxPr ax:name="Size" ax:value="9393;2593"/>
  <ax:ocxPr ax:name="Value" ax:value="0"/>
  <ax:ocxPr ax:name="Caption" ax:value="Удалить его и предотвратить дальнейшее заражение "/>
  <ax:ocxPr ax:name="GroupName" ax:value="Slide5"/>
  <ax:ocxPr ax:name="FontName" ax:value="Arial"/>
  <ax:ocxPr ax:name="FontHeight" ax:value="285"/>
  <ax:ocxPr ax:name="FontCharSet" ax:value="204"/>
  <ax:ocxPr ax:name="FontPitchAndFamily" ax:value="2"/>
</ax:ocx>
</file>

<file path=ppt/activeX/activeX24.xml><?xml version="1.0" encoding="utf-8"?>
<ax:ocx xmlns:ax="http://schemas.microsoft.com/office/2006/activeX" xmlns:r="http://schemas.openxmlformats.org/officeDocument/2006/relationships" ax:classid="{8BD21D50-EC42-11CE-9E0D-00AA006002F3}" ax:persistence="persistPropertyBag">
  <ax:ocxPr ax:name="BackColor" ax:value="16761024"/>
  <ax:ocxPr ax:name="ForeColor" ax:value="0"/>
  <ax:ocxPr ax:name="DisplayStyle" ax:value="5"/>
  <ax:ocxPr ax:name="Size" ax:value="9393;2593"/>
  <ax:ocxPr ax:name="Value" ax:value="0"/>
  <ax:ocxPr ax:name="Caption" ax:value="Выключить компьютер"/>
  <ax:ocxPr ax:name="GroupName" ax:value="Slide5"/>
  <ax:ocxPr ax:name="FontName" ax:value="Arial"/>
  <ax:ocxPr ax:name="FontHeight" ax:value="285"/>
  <ax:ocxPr ax:name="FontCharSet" ax:value="204"/>
  <ax:ocxPr ax:name="FontPitchAndFamily" ax:value="2"/>
</ax:ocx>
</file>

<file path=ppt/activeX/activeX25.xml><?xml version="1.0" encoding="utf-8"?>
<ax:ocx xmlns:ax="http://schemas.microsoft.com/office/2006/activeX" xmlns:r="http://schemas.openxmlformats.org/officeDocument/2006/relationships" ax:classid="{8BD21D50-EC42-11CE-9E0D-00AA006002F3}" ax:persistence="persistPropertyBag">
  <ax:ocxPr ax:name="BackColor" ax:value="16761024"/>
  <ax:ocxPr ax:name="ForeColor" ax:value="0"/>
  <ax:ocxPr ax:name="DisplayStyle" ax:value="5"/>
  <ax:ocxPr ax:name="Size" ax:value="9393;2593"/>
  <ax:ocxPr ax:name="Value" ax:value="0"/>
  <ax:ocxPr ax:name="Caption" ax:value="Продолжать работать на компьютере дальше"/>
  <ax:ocxPr ax:name="GroupName" ax:value="Slide5"/>
  <ax:ocxPr ax:name="FontName" ax:value="Arial"/>
  <ax:ocxPr ax:name="FontHeight" ax:value="285"/>
  <ax:ocxPr ax:name="FontCharSet" ax:value="204"/>
  <ax:ocxPr ax:name="FontPitchAndFamily" ax:value="2"/>
</ax:ocx>
</file>

<file path=ppt/activeX/activeX26.xml><?xml version="1.0" encoding="utf-8"?>
<ax:ocx xmlns:ax="http://schemas.microsoft.com/office/2006/activeX" xmlns:r="http://schemas.openxmlformats.org/officeDocument/2006/relationships" ax:classid="{D7053240-CE69-11CD-A777-00DD01143C57}" ax:persistence="persistPropertyBag">
  <ax:ocxPr ax:name="BackColor" ax:value="2147483661"/>
  <ax:ocxPr ax:name="Caption" ax:value="Далее"/>
  <ax:ocxPr ax:name="Size" ax:value="5398;1191"/>
  <ax:ocxPr ax:name="FontName" ax:value="Arial"/>
  <ax:ocxPr ax:name="FontHeight" ax:value="285"/>
  <ax:ocxPr ax:name="FontCharSet" ax:value="204"/>
  <ax:ocxPr ax:name="FontPitchAndFamily" ax:value="2"/>
  <ax:ocxPr ax:name="ParagraphAlign" ax:value="3"/>
</ax:ocx>
</file>

<file path=ppt/activeX/activeX27.xml><?xml version="1.0" encoding="utf-8"?>
<ax:ocx xmlns:ax="http://schemas.microsoft.com/office/2006/activeX" xmlns:r="http://schemas.openxmlformats.org/officeDocument/2006/relationships" ax:classid="{8BD21D50-EC42-11CE-9E0D-00AA006002F3}" ax:persistence="persistPropertyBag">
  <ax:ocxPr ax:name="BackColor" ax:value="16761024"/>
  <ax:ocxPr ax:name="ForeColor" ax:value="0"/>
  <ax:ocxPr ax:name="DisplayStyle" ax:value="5"/>
  <ax:ocxPr ax:name="Size" ax:value="10610;2408"/>
  <ax:ocxPr ax:name="Value" ax:value="0"/>
  <ax:ocxPr ax:name="Caption" ax:value="Посоветоваться с родителями и ничего не предпринимать без их согласия "/>
  <ax:ocxPr ax:name="GroupName" ax:value="Slide5"/>
  <ax:ocxPr ax:name="FontName" ax:value="Arial"/>
  <ax:ocxPr ax:name="FontHeight" ax:value="285"/>
  <ax:ocxPr ax:name="FontCharSet" ax:value="204"/>
  <ax:ocxPr ax:name="FontPitchAndFamily" ax:value="2"/>
</ax:ocx>
</file>

<file path=ppt/activeX/activeX28.xml><?xml version="1.0" encoding="utf-8"?>
<ax:ocx xmlns:ax="http://schemas.microsoft.com/office/2006/activeX" xmlns:r="http://schemas.openxmlformats.org/officeDocument/2006/relationships" ax:classid="{8BD21D50-EC42-11CE-9E0D-00AA006002F3}" ax:persistence="persistPropertyBag">
  <ax:ocxPr ax:name="BackColor" ax:value="16761024"/>
  <ax:ocxPr ax:name="ForeColor" ax:value="0"/>
  <ax:ocxPr ax:name="DisplayStyle" ax:value="5"/>
  <ax:ocxPr ax:name="Size" ax:value="10610;2593"/>
  <ax:ocxPr ax:name="Value" ax:value="0"/>
  <ax:ocxPr ax:name="Caption" ax:value="Пойти на встречу одному"/>
  <ax:ocxPr ax:name="GroupName" ax:value="Slide5"/>
  <ax:ocxPr ax:name="FontName" ax:value="Arial"/>
  <ax:ocxPr ax:name="FontHeight" ax:value="285"/>
  <ax:ocxPr ax:name="FontCharSet" ax:value="204"/>
  <ax:ocxPr ax:name="FontPitchAndFamily" ax:value="2"/>
</ax:ocx>
</file>

<file path=ppt/activeX/activeX29.xml><?xml version="1.0" encoding="utf-8"?>
<ax:ocx xmlns:ax="http://schemas.microsoft.com/office/2006/activeX" xmlns:r="http://schemas.openxmlformats.org/officeDocument/2006/relationships" ax:classid="{8BD21D50-EC42-11CE-9E0D-00AA006002F3}" ax:persistence="persistPropertyBag">
  <ax:ocxPr ax:name="BackColor" ax:value="16761024"/>
  <ax:ocxPr ax:name="ForeColor" ax:value="0"/>
  <ax:ocxPr ax:name="DisplayStyle" ax:value="5"/>
  <ax:ocxPr ax:name="Size" ax:value="10610;2593"/>
  <ax:ocxPr ax:name="Value" ax:value="0"/>
  <ax:ocxPr ax:name="Caption" ax:value="Пригласить с собой друга"/>
  <ax:ocxPr ax:name="GroupName" ax:value="Slide5"/>
  <ax:ocxPr ax:name="FontName" ax:value="Arial"/>
  <ax:ocxPr ax:name="FontHeight" ax:value="285"/>
  <ax:ocxPr ax:name="FontCharSet" ax:value="204"/>
  <ax:ocxPr ax:name="FontPitchAndFamily" ax:value="2"/>
</ax:ocx>
</file>

<file path=ppt/activeX/activeX30.xml><?xml version="1.0" encoding="utf-8"?>
<ax:ocx xmlns:ax="http://schemas.microsoft.com/office/2006/activeX" xmlns:r="http://schemas.openxmlformats.org/officeDocument/2006/relationships" ax:classid="{D7053240-CE69-11CD-A777-00DD01143C57}" ax:persistence="persistPropertyBag">
  <ax:ocxPr ax:name="BackColor" ax:value="2147483661"/>
  <ax:ocxPr ax:name="Caption" ax:value="Далее"/>
  <ax:ocxPr ax:name="Size" ax:value="5398;1191"/>
  <ax:ocxPr ax:name="FontName" ax:value="Arial"/>
  <ax:ocxPr ax:name="FontHeight" ax:value="285"/>
  <ax:ocxPr ax:name="FontCharSet" ax:value="204"/>
  <ax:ocxPr ax:name="FontPitchAndFamily" ax:value="2"/>
  <ax:ocxPr ax:name="ParagraphAlign" ax:value="3"/>
</ax:ocx>
</file>

<file path=ppt/activeX/activeX31.xml><?xml version="1.0" encoding="utf-8"?>
<ax:ocx xmlns:ax="http://schemas.microsoft.com/office/2006/activeX" xmlns:r="http://schemas.openxmlformats.org/officeDocument/2006/relationships" ax:classid="{8BD21D50-EC42-11CE-9E0D-00AA006002F3}" ax:persistence="persistPropertyBag">
  <ax:ocxPr ax:name="BackColor" ax:value="16761024"/>
  <ax:ocxPr ax:name="ForeColor" ax:value="0"/>
  <ax:ocxPr ax:name="DisplayStyle" ax:value="5"/>
  <ax:ocxPr ax:name="Size" ax:value="5186;2011"/>
  <ax:ocxPr ax:name="Value" ax:value="0"/>
  <ax:ocxPr ax:name="Caption" ax:value="Ложно"/>
  <ax:ocxPr ax:name="GroupName" ax:value="Slide5"/>
  <ax:ocxPr ax:name="FontName" ax:value="Arial"/>
  <ax:ocxPr ax:name="FontHeight" ax:value="285"/>
  <ax:ocxPr ax:name="FontCharSet" ax:value="204"/>
  <ax:ocxPr ax:name="FontPitchAndFamily" ax:value="2"/>
</ax:ocx>
</file>

<file path=ppt/activeX/activeX32.xml><?xml version="1.0" encoding="utf-8"?>
<ax:ocx xmlns:ax="http://schemas.microsoft.com/office/2006/activeX" xmlns:r="http://schemas.openxmlformats.org/officeDocument/2006/relationships" ax:classid="{8BD21D50-EC42-11CE-9E0D-00AA006002F3}" ax:persistence="persistPropertyBag">
  <ax:ocxPr ax:name="BackColor" ax:value="16761024"/>
  <ax:ocxPr ax:name="ForeColor" ax:value="0"/>
  <ax:ocxPr ax:name="DisplayStyle" ax:value="5"/>
  <ax:ocxPr ax:name="Size" ax:value="5186;2011"/>
  <ax:ocxPr ax:name="Value" ax:value="0"/>
  <ax:ocxPr ax:name="Caption" ax:value="Верно"/>
  <ax:ocxPr ax:name="GroupName" ax:value="Slide5"/>
  <ax:ocxPr ax:name="FontName" ax:value="Arial"/>
  <ax:ocxPr ax:name="FontHeight" ax:value="285"/>
  <ax:ocxPr ax:name="FontCharSet" ax:value="204"/>
  <ax:ocxPr ax:name="FontPitchAndFamily" ax:value="2"/>
</ax:ocx>
</file>

<file path=ppt/activeX/activeX33.xml><?xml version="1.0" encoding="utf-8"?>
<ax:ocx xmlns:ax="http://schemas.microsoft.com/office/2006/activeX" xmlns:r="http://schemas.openxmlformats.org/officeDocument/2006/relationships" ax:classid="{D7053240-CE69-11CD-A777-00DD01143C57}" ax:persistence="persistPropertyBag">
  <ax:ocxPr ax:name="BackColor" ax:value="2147483661"/>
  <ax:ocxPr ax:name="Caption" ax:value="Далее"/>
  <ax:ocxPr ax:name="Size" ax:value="5398;1191"/>
  <ax:ocxPr ax:name="FontName" ax:value="Arial"/>
  <ax:ocxPr ax:name="FontHeight" ax:value="285"/>
  <ax:ocxPr ax:name="FontCharSet" ax:value="204"/>
  <ax:ocxPr ax:name="FontPitchAndFamily" ax:value="2"/>
  <ax:ocxPr ax:name="ParagraphAlign" ax:value="3"/>
</ax:ocx>
</file>

<file path=ppt/activeX/activeX34.xml><?xml version="1.0" encoding="utf-8"?>
<ax:ocx xmlns:ax="http://schemas.microsoft.com/office/2006/activeX" xmlns:r="http://schemas.openxmlformats.org/officeDocument/2006/relationships" ax:classid="{8BD21D50-EC42-11CE-9E0D-00AA006002F3}" ax:persistence="persistPropertyBag">
  <ax:ocxPr ax:name="BackColor" ax:value="16761024"/>
  <ax:ocxPr ax:name="ForeColor" ax:value="0"/>
  <ax:ocxPr ax:name="DisplayStyle" ax:value="5"/>
  <ax:ocxPr ax:name="Size" ax:value="5186;2011"/>
  <ax:ocxPr ax:name="Value" ax:value="0"/>
  <ax:ocxPr ax:name="Caption" ax:value="Ложно"/>
  <ax:ocxPr ax:name="GroupName" ax:value="Slide5"/>
  <ax:ocxPr ax:name="FontName" ax:value="Arial"/>
  <ax:ocxPr ax:name="FontHeight" ax:value="285"/>
  <ax:ocxPr ax:name="FontCharSet" ax:value="204"/>
  <ax:ocxPr ax:name="FontPitchAndFamily" ax:value="2"/>
</ax:ocx>
</file>

<file path=ppt/activeX/activeX35.xml><?xml version="1.0" encoding="utf-8"?>
<ax:ocx xmlns:ax="http://schemas.microsoft.com/office/2006/activeX" xmlns:r="http://schemas.openxmlformats.org/officeDocument/2006/relationships" ax:classid="{8BD21D50-EC42-11CE-9E0D-00AA006002F3}" ax:persistence="persistPropertyBag">
  <ax:ocxPr ax:name="BackColor" ax:value="16761024"/>
  <ax:ocxPr ax:name="ForeColor" ax:value="0"/>
  <ax:ocxPr ax:name="DisplayStyle" ax:value="5"/>
  <ax:ocxPr ax:name="Size" ax:value="5186;2011"/>
  <ax:ocxPr ax:name="Value" ax:value="0"/>
  <ax:ocxPr ax:name="Caption" ax:value="Верно"/>
  <ax:ocxPr ax:name="GroupName" ax:value="Slide5"/>
  <ax:ocxPr ax:name="FontName" ax:value="Arial"/>
  <ax:ocxPr ax:name="FontHeight" ax:value="285"/>
  <ax:ocxPr ax:name="FontCharSet" ax:value="204"/>
  <ax:ocxPr ax:name="FontPitchAndFamily" ax:value="2"/>
</ax:ocx>
</file>

<file path=ppt/activeX/activeX36.xml><?xml version="1.0" encoding="utf-8"?>
<ax:ocx xmlns:ax="http://schemas.microsoft.com/office/2006/activeX" xmlns:r="http://schemas.openxmlformats.org/officeDocument/2006/relationships" ax:classid="{D7053240-CE69-11CD-A777-00DD01143C57}" ax:persistence="persistPropertyBag">
  <ax:ocxPr ax:name="BackColor" ax:value="2147483661"/>
  <ax:ocxPr ax:name="Caption" ax:value="Далее"/>
  <ax:ocxPr ax:name="Size" ax:value="5398;1191"/>
  <ax:ocxPr ax:name="FontName" ax:value="Arial"/>
  <ax:ocxPr ax:name="FontHeight" ax:value="285"/>
  <ax:ocxPr ax:name="FontCharSet" ax:value="204"/>
  <ax:ocxPr ax:name="FontPitchAndFamily" ax:value="2"/>
  <ax:ocxPr ax:name="ParagraphAlign" ax:value="3"/>
</ax:ocx>
</file>

<file path=ppt/activeX/activeX37.xml><?xml version="1.0" encoding="utf-8"?>
<ax:ocx xmlns:ax="http://schemas.microsoft.com/office/2006/activeX" xmlns:r="http://schemas.openxmlformats.org/officeDocument/2006/relationships" ax:classid="{8BD21D50-EC42-11CE-9E0D-00AA006002F3}" ax:persistence="persistPropertyBag">
  <ax:ocxPr ax:name="BackColor" ax:value="16761024"/>
  <ax:ocxPr ax:name="ForeColor" ax:value="0"/>
  <ax:ocxPr ax:name="DisplayStyle" ax:value="5"/>
  <ax:ocxPr ax:name="Size" ax:value="5186;2011"/>
  <ax:ocxPr ax:name="Value" ax:value="0"/>
  <ax:ocxPr ax:name="Caption" ax:value="Верно"/>
  <ax:ocxPr ax:name="GroupName" ax:value="Slide5"/>
  <ax:ocxPr ax:name="FontName" ax:value="Arial"/>
  <ax:ocxPr ax:name="FontHeight" ax:value="285"/>
  <ax:ocxPr ax:name="FontCharSet" ax:value="204"/>
  <ax:ocxPr ax:name="FontPitchAndFamily" ax:value="2"/>
</ax:ocx>
</file>

<file path=ppt/activeX/activeX38.xml><?xml version="1.0" encoding="utf-8"?>
<ax:ocx xmlns:ax="http://schemas.microsoft.com/office/2006/activeX" xmlns:r="http://schemas.openxmlformats.org/officeDocument/2006/relationships" ax:classid="{8BD21D50-EC42-11CE-9E0D-00AA006002F3}" ax:persistence="persistPropertyBag">
  <ax:ocxPr ax:name="BackColor" ax:value="16761024"/>
  <ax:ocxPr ax:name="ForeColor" ax:value="0"/>
  <ax:ocxPr ax:name="DisplayStyle" ax:value="5"/>
  <ax:ocxPr ax:name="Size" ax:value="5186;2011"/>
  <ax:ocxPr ax:name="Value" ax:value="0"/>
  <ax:ocxPr ax:name="Caption" ax:value="Ложно"/>
  <ax:ocxPr ax:name="GroupName" ax:value="Slide5"/>
  <ax:ocxPr ax:name="FontName" ax:value="Arial"/>
  <ax:ocxPr ax:name="FontHeight" ax:value="285"/>
  <ax:ocxPr ax:name="FontCharSet" ax:value="204"/>
  <ax:ocxPr ax:name="FontPitchAndFamily" ax:value="2"/>
</ax:ocx>
</file>

<file path=ppt/activeX/activeX39.xml><?xml version="1.0" encoding="utf-8"?>
<ax:ocx xmlns:ax="http://schemas.microsoft.com/office/2006/activeX" xmlns:r="http://schemas.openxmlformats.org/officeDocument/2006/relationships" ax:classid="{D7053240-CE69-11CD-A777-00DD01143C57}" ax:persistence="persistPropertyBag">
  <ax:ocxPr ax:name="BackColor" ax:value="2147483661"/>
  <ax:ocxPr ax:name="Caption" ax:value="Далее"/>
  <ax:ocxPr ax:name="Size" ax:value="5398;1191"/>
  <ax:ocxPr ax:name="FontName" ax:value="Arial"/>
  <ax:ocxPr ax:name="FontHeight" ax:value="285"/>
  <ax:ocxPr ax:name="FontCharSet" ax:value="204"/>
  <ax:ocxPr ax:name="FontPitchAndFamily" ax:value="2"/>
  <ax:ocxPr ax:name="ParagraphAlign" ax:value="3"/>
</ax:ocx>
</file>

<file path=ppt/activeX/activeX40.xml><?xml version="1.0" encoding="utf-8"?>
<ax:ocx xmlns:ax="http://schemas.microsoft.com/office/2006/activeX" xmlns:r="http://schemas.openxmlformats.org/officeDocument/2006/relationships" ax:classid="{D7053240-CE69-11CD-A777-00DD01143C57}" ax:persistence="persistPropertyBag">
  <ax:ocxPr ax:name="BackColor" ax:value="2147483661"/>
  <ax:ocxPr ax:name="Caption" ax:value="Выйти"/>
  <ax:ocxPr ax:name="Size" ax:value="5001;2011"/>
  <ax:ocxPr ax:name="FontName" ax:value="Comic Sans MS"/>
  <ax:ocxPr ax:name="FontHeight" ax:value="285"/>
  <ax:ocxPr ax:name="FontCharSet" ax:value="204"/>
  <ax:ocxPr ax:name="FontPitchAndFamily" ax:value="2"/>
  <ax:ocxPr ax:name="ParagraphAlign" ax:value="3"/>
</ax:ocx>
</file>

<file path=ppt/activeX/activeX41.xml><?xml version="1.0" encoding="utf-8"?>
<ax:ocx xmlns:ax="http://schemas.microsoft.com/office/2006/activeX" xmlns:r="http://schemas.openxmlformats.org/officeDocument/2006/relationships" ax:classid="{D7053240-CE69-11CD-A777-00DD01143C57}" ax:persistence="persistPropertyBag">
  <ax:ocxPr ax:name="BackColor" ax:value="2147483661"/>
  <ax:ocxPr ax:name="Caption" ax:value="Просмотреть результат"/>
  <ax:ocxPr ax:name="Size" ax:value="6588;2011"/>
  <ax:ocxPr ax:name="FontName" ax:value="Arial"/>
  <ax:ocxPr ax:name="FontHeight" ax:value="285"/>
  <ax:ocxPr ax:name="FontCharSet" ax:value="204"/>
  <ax:ocxPr ax:name="FontPitchAndFamily" ax:value="2"/>
  <ax:ocxPr ax:name="ParagraphAlign" ax:value="3"/>
</ax:ocx>
</file>

<file path=ppt/activeX/activeX42.xml><?xml version="1.0" encoding="utf-8"?>
<ax:ocx xmlns:ax="http://schemas.microsoft.com/office/2006/activeX" xmlns:r="http://schemas.openxmlformats.org/officeDocument/2006/relationships" ax:classid="{8BD21D10-EC42-11CE-9E0D-00AA006002F3}" ax:persistence="persistPropertyBag">
  <ax:ocxPr ax:name="VariousPropertyBits" ax:value="746604571"/>
  <ax:ocxPr ax:name="Size" ax:value="13203;2011"/>
  <ax:ocxPr ax:name="FontName" ax:value="Arial"/>
  <ax:ocxPr ax:name="FontHeight" ax:value="360"/>
  <ax:ocxPr ax:name="FontCharSet" ax:value="204"/>
  <ax:ocxPr ax:name="FontPitchAndFamily" ax:value="2"/>
  <ax:ocxPr ax:name="ParagraphAlign" ax:value="3"/>
</ax:ocx>
</file>

<file path=ppt/activeX/activeX43.xml><?xml version="1.0" encoding="utf-8"?>
<ax:ocx xmlns:ax="http://schemas.microsoft.com/office/2006/activeX" xmlns:r="http://schemas.openxmlformats.org/officeDocument/2006/relationships" ax:classid="{978C9E23-D4B0-11CE-BF2D-00AA003F40D0}" ax:persistence="persistPropertyBag">
  <ax:ocxPr ax:name="ForeColor" ax:value="0"/>
  <ax:ocxPr ax:name="BackColor" ax:value="16761024"/>
  <ax:ocxPr ax:name="Size" ax:value="7408;1217"/>
  <ax:ocxPr ax:name="FontName" ax:value="Arial"/>
  <ax:ocxPr ax:name="FontHeight" ax:value="405"/>
  <ax:ocxPr ax:name="FontCharSet" ax:value="204"/>
  <ax:ocxPr ax:name="FontPitchAndFamily" ax:value="2"/>
  <ax:ocxPr ax:name="ParagraphAlign" ax:value="3"/>
</ax:ocx>
</file>

<file path=ppt/activeX/activeX44.xml><?xml version="1.0" encoding="utf-8"?>
<ax:ocx xmlns:ax="http://schemas.microsoft.com/office/2006/activeX" xmlns:r="http://schemas.openxmlformats.org/officeDocument/2006/relationships" ax:classid="{978C9E23-D4B0-11CE-BF2D-00AA003F40D0}" ax:persistence="persistPropertyBag">
  <ax:ocxPr ax:name="ForeColor" ax:value="0"/>
  <ax:ocxPr ax:name="BackColor" ax:value="16761024"/>
  <ax:ocxPr ax:name="Size" ax:value="7408;1191"/>
  <ax:ocxPr ax:name="FontName" ax:value="Arial"/>
  <ax:ocxPr ax:name="FontHeight" ax:value="405"/>
  <ax:ocxPr ax:name="FontCharSet" ax:value="204"/>
  <ax:ocxPr ax:name="FontPitchAndFamily" ax:value="2"/>
  <ax:ocxPr ax:name="ParagraphAlign" ax:value="3"/>
</ax:ocx>
</file>

<file path=ppt/activeX/activeX45.xml><?xml version="1.0" encoding="utf-8"?>
<ax:ocx xmlns:ax="http://schemas.microsoft.com/office/2006/activeX" xmlns:r="http://schemas.openxmlformats.org/officeDocument/2006/relationships" ax:classid="{978C9E23-D4B0-11CE-BF2D-00AA003F40D0}" ax:persistence="persistPropertyBag">
  <ax:ocxPr ax:name="ForeColor" ax:value="0"/>
  <ax:ocxPr ax:name="BackColor" ax:value="16761024"/>
  <ax:ocxPr ax:name="Size" ax:value="7408;1191"/>
  <ax:ocxPr ax:name="FontName" ax:value="Arial"/>
  <ax:ocxPr ax:name="FontHeight" ax:value="405"/>
  <ax:ocxPr ax:name="FontCharSet" ax:value="204"/>
  <ax:ocxPr ax:name="FontPitchAndFamily" ax:value="2"/>
  <ax:ocxPr ax:name="ParagraphAlign" ax:value="3"/>
</ax:ocx>
</file>

<file path=ppt/activeX/activeX46.xml><?xml version="1.0" encoding="utf-8"?>
<ax:ocx xmlns:ax="http://schemas.microsoft.com/office/2006/activeX" xmlns:r="http://schemas.openxmlformats.org/officeDocument/2006/relationships" ax:classid="{978C9E23-D4B0-11CE-BF2D-00AA003F40D0}" ax:persistence="persistPropertyBag">
  <ax:ocxPr ax:name="ForeColor" ax:value="0"/>
  <ax:ocxPr ax:name="BackColor" ax:value="16761024"/>
  <ax:ocxPr ax:name="Size" ax:value="7408;1005"/>
  <ax:ocxPr ax:name="FontName" ax:value="Arial"/>
  <ax:ocxPr ax:name="FontHeight" ax:value="405"/>
  <ax:ocxPr ax:name="FontCharSet" ax:value="204"/>
  <ax:ocxPr ax:name="FontPitchAndFamily" ax:value="2"/>
  <ax:ocxPr ax:name="ParagraphAlign" ax:value="3"/>
</ax:ocx>
</file>

<file path=ppt/drawings/_rels/vmlDrawing1.v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6.wmf"/><Relationship Id="rId1" Type="http://schemas.openxmlformats.org/officeDocument/2006/relationships/image" Target="../media/image5.wmf"/><Relationship Id="rId4" Type="http://schemas.openxmlformats.org/officeDocument/2006/relationships/image" Target="../media/image8.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11.wmf"/><Relationship Id="rId1" Type="http://schemas.openxmlformats.org/officeDocument/2006/relationships/image" Target="../media/image10.wmf"/><Relationship Id="rId4" Type="http://schemas.openxmlformats.org/officeDocument/2006/relationships/image" Target="../media/image13.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image" Target="../media/image16.wmf"/><Relationship Id="rId1" Type="http://schemas.openxmlformats.org/officeDocument/2006/relationships/image" Target="../media/image15.wmf"/><Relationship Id="rId4" Type="http://schemas.openxmlformats.org/officeDocument/2006/relationships/image" Target="../media/image18.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image" Target="../media/image21.wmf"/><Relationship Id="rId1" Type="http://schemas.openxmlformats.org/officeDocument/2006/relationships/image" Target="../media/image20.wmf"/><Relationship Id="rId4" Type="http://schemas.openxmlformats.org/officeDocument/2006/relationships/image" Target="../media/image23.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image" Target="../media/image26.wmf"/><Relationship Id="rId1" Type="http://schemas.openxmlformats.org/officeDocument/2006/relationships/image" Target="../media/image25.wmf"/><Relationship Id="rId4" Type="http://schemas.openxmlformats.org/officeDocument/2006/relationships/image" Target="../media/image28.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32.wmf"/><Relationship Id="rId2" Type="http://schemas.openxmlformats.org/officeDocument/2006/relationships/image" Target="../media/image31.wmf"/><Relationship Id="rId1" Type="http://schemas.openxmlformats.org/officeDocument/2006/relationships/image" Target="../media/image30.wmf"/><Relationship Id="rId4" Type="http://schemas.openxmlformats.org/officeDocument/2006/relationships/image" Target="../media/image33.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37.wmf"/><Relationship Id="rId2" Type="http://schemas.openxmlformats.org/officeDocument/2006/relationships/image" Target="../media/image36.wmf"/><Relationship Id="rId1" Type="http://schemas.openxmlformats.org/officeDocument/2006/relationships/image" Target="../media/image35.wmf"/><Relationship Id="rId4" Type="http://schemas.openxmlformats.org/officeDocument/2006/relationships/image" Target="../media/image38.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42.wmf"/><Relationship Id="rId2" Type="http://schemas.openxmlformats.org/officeDocument/2006/relationships/image" Target="../media/image41.wmf"/><Relationship Id="rId1" Type="http://schemas.openxmlformats.org/officeDocument/2006/relationships/image" Target="../media/image40.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46.wmf"/><Relationship Id="rId2" Type="http://schemas.openxmlformats.org/officeDocument/2006/relationships/image" Target="../media/image45.wmf"/><Relationship Id="rId1" Type="http://schemas.openxmlformats.org/officeDocument/2006/relationships/image" Target="../media/image44.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50.wmf"/><Relationship Id="rId2" Type="http://schemas.openxmlformats.org/officeDocument/2006/relationships/image" Target="../media/image49.wmf"/><Relationship Id="rId1" Type="http://schemas.openxmlformats.org/officeDocument/2006/relationships/image" Target="../media/image48.w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54.wmf"/><Relationship Id="rId2" Type="http://schemas.openxmlformats.org/officeDocument/2006/relationships/image" Target="../media/image53.wmf"/><Relationship Id="rId1" Type="http://schemas.openxmlformats.org/officeDocument/2006/relationships/image" Target="../media/image52.wmf"/><Relationship Id="rId6" Type="http://schemas.openxmlformats.org/officeDocument/2006/relationships/image" Target="../media/image57.wmf"/><Relationship Id="rId5" Type="http://schemas.openxmlformats.org/officeDocument/2006/relationships/image" Target="../media/image56.wmf"/><Relationship Id="rId4" Type="http://schemas.openxmlformats.org/officeDocument/2006/relationships/image" Target="../media/image55.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2F908734-E4ED-4580-8079-E984772A5255}" type="datetimeFigureOut">
              <a:rPr lang="ru-RU" smtClean="0"/>
              <a:pPr/>
              <a:t>27.06.2013</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D912498E-E937-46B6-B3BC-CBE8306FCF97}" type="slidenum">
              <a:rPr lang="ru-RU" smtClean="0"/>
              <a:pPr/>
              <a:t>‹#›</a:t>
            </a:fld>
            <a:endParaRPr lang="ru-R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F908734-E4ED-4580-8079-E984772A5255}" type="datetimeFigureOut">
              <a:rPr lang="ru-RU" smtClean="0"/>
              <a:pPr/>
              <a:t>27.06.2013</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D912498E-E937-46B6-B3BC-CBE8306FCF97}" type="slidenum">
              <a:rPr lang="ru-RU" smtClean="0"/>
              <a:pPr/>
              <a:t>‹#›</a:t>
            </a:fld>
            <a:endParaRPr lang="ru-R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2F908734-E4ED-4580-8079-E984772A5255}" type="datetimeFigureOut">
              <a:rPr lang="ru-RU" smtClean="0"/>
              <a:pPr/>
              <a:t>27.06.2013</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D912498E-E937-46B6-B3BC-CBE8306FCF97}" type="slidenum">
              <a:rPr lang="ru-RU" smtClean="0"/>
              <a:pPr/>
              <a:t>‹#›</a:t>
            </a:fld>
            <a:endParaRPr lang="ru-R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2F908734-E4ED-4580-8079-E984772A5255}" type="datetimeFigureOut">
              <a:rPr lang="ru-RU" smtClean="0"/>
              <a:pPr/>
              <a:t>27.06.2013</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D912498E-E937-46B6-B3BC-CBE8306FCF97}" type="slidenum">
              <a:rPr lang="ru-RU" smtClean="0"/>
              <a:pPr/>
              <a:t>‹#›</a:t>
            </a:fld>
            <a:endParaRPr lang="ru-R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2F908734-E4ED-4580-8079-E984772A5255}" type="datetimeFigureOut">
              <a:rPr lang="ru-RU" smtClean="0"/>
              <a:pPr/>
              <a:t>27.06.2013</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9" name="Номер слайда 8"/>
          <p:cNvSpPr>
            <a:spLocks noGrp="1"/>
          </p:cNvSpPr>
          <p:nvPr>
            <p:ph type="sldNum" sz="quarter" idx="12"/>
          </p:nvPr>
        </p:nvSpPr>
        <p:spPr/>
        <p:txBody>
          <a:bodyPr/>
          <a:lstStyle/>
          <a:p>
            <a:fld id="{D912498E-E937-46B6-B3BC-CBE8306FCF97}" type="slidenum">
              <a:rPr lang="ru-RU" smtClean="0"/>
              <a:pPr/>
              <a:t>‹#›</a:t>
            </a:fld>
            <a:endParaRPr lang="ru-R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2F908734-E4ED-4580-8079-E984772A5255}" type="datetimeFigureOut">
              <a:rPr lang="ru-RU" smtClean="0"/>
              <a:pPr/>
              <a:t>27.06.2013</a:t>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D912498E-E937-46B6-B3BC-CBE8306FCF97}" type="slidenum">
              <a:rPr lang="ru-RU" smtClean="0"/>
              <a:pPr/>
              <a:t>‹#›</a:t>
            </a:fld>
            <a:endParaRPr lang="ru-R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2F908734-E4ED-4580-8079-E984772A5255}" type="datetimeFigureOut">
              <a:rPr lang="ru-RU" smtClean="0"/>
              <a:pPr/>
              <a:t>27.06.2013</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D912498E-E937-46B6-B3BC-CBE8306FCF97}" type="slidenum">
              <a:rPr lang="ru-RU" smtClean="0"/>
              <a:pPr/>
              <a:t>‹#›</a:t>
            </a:fld>
            <a:endParaRPr lang="ru-R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2F908734-E4ED-4580-8079-E984772A5255}" type="datetimeFigureOut">
              <a:rPr lang="ru-RU" smtClean="0"/>
              <a:pPr/>
              <a:t>27.06.2013</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D912498E-E937-46B6-B3BC-CBE8306FCF97}" type="slidenum">
              <a:rPr lang="ru-RU" smtClean="0"/>
              <a:pPr/>
              <a:t>‹#›</a:t>
            </a:fld>
            <a:endParaRPr lang="ru-R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2F908734-E4ED-4580-8079-E984772A5255}" type="datetimeFigureOut">
              <a:rPr lang="ru-RU" smtClean="0"/>
              <a:pPr/>
              <a:t>27.06.2013</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D912498E-E937-46B6-B3BC-CBE8306FCF97}" type="slidenum">
              <a:rPr lang="ru-RU" smtClean="0"/>
              <a:pPr/>
              <a:t>‹#›</a:t>
            </a:fld>
            <a:endParaRPr lang="ru-R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F908734-E4ED-4580-8079-E984772A5255}" type="datetimeFigureOut">
              <a:rPr lang="ru-RU" smtClean="0"/>
              <a:pPr/>
              <a:t>27.06.2013</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D912498E-E937-46B6-B3BC-CBE8306FCF97}" type="slidenum">
              <a:rPr lang="ru-RU" smtClean="0"/>
              <a:pPr/>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F908734-E4ED-4580-8079-E984772A5255}" type="datetimeFigureOut">
              <a:rPr lang="ru-RU" smtClean="0"/>
              <a:pPr/>
              <a:t>27.06.2013</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D912498E-E937-46B6-B3BC-CBE8306FCF97}" type="slidenum">
              <a:rPr lang="ru-RU" smtClean="0"/>
              <a:pPr/>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t="-6000" b="-6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908734-E4ED-4580-8079-E984772A5255}" type="datetimeFigureOut">
              <a:rPr lang="ru-RU" smtClean="0"/>
              <a:pPr/>
              <a:t>27.06.2013</a:t>
            </a:fld>
            <a:endParaRPr lang="ru-RU" dirty="0"/>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dirty="0"/>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12498E-E937-46B6-B3BC-CBE8306FCF97}" type="slidenum">
              <a:rPr lang="ru-RU" smtClean="0"/>
              <a:pPr/>
              <a:t>‹#›</a:t>
            </a:fld>
            <a:endParaRPr lang="ru-RU"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control" Target="../activeX/activeX2.xml"/><Relationship Id="rId2" Type="http://schemas.openxmlformats.org/officeDocument/2006/relationships/control" Target="../activeX/activeX1.xml"/><Relationship Id="rId1" Type="http://schemas.openxmlformats.org/officeDocument/2006/relationships/vmlDrawing" Target="../drawings/vmlDrawing1.vml"/><Relationship Id="rId5" Type="http://schemas.openxmlformats.org/officeDocument/2006/relationships/image" Target="../media/image4.jpeg"/><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control" Target="../activeX/activeX4.xml"/><Relationship Id="rId7" Type="http://schemas.openxmlformats.org/officeDocument/2006/relationships/image" Target="../media/image9.jpeg"/><Relationship Id="rId2" Type="http://schemas.openxmlformats.org/officeDocument/2006/relationships/control" Target="../activeX/activeX3.xml"/><Relationship Id="rId1" Type="http://schemas.openxmlformats.org/officeDocument/2006/relationships/vmlDrawing" Target="../drawings/vmlDrawing2.vml"/><Relationship Id="rId6" Type="http://schemas.openxmlformats.org/officeDocument/2006/relationships/slideLayout" Target="../slideLayouts/slideLayout7.xml"/><Relationship Id="rId5" Type="http://schemas.openxmlformats.org/officeDocument/2006/relationships/control" Target="../activeX/activeX6.xml"/><Relationship Id="rId4" Type="http://schemas.openxmlformats.org/officeDocument/2006/relationships/control" Target="../activeX/activeX5.xml"/></Relationships>
</file>

<file path=ppt/slides/_rels/slide4.xml.rels><?xml version="1.0" encoding="UTF-8" standalone="yes"?>
<Relationships xmlns="http://schemas.openxmlformats.org/package/2006/relationships"><Relationship Id="rId3" Type="http://schemas.openxmlformats.org/officeDocument/2006/relationships/control" Target="../activeX/activeX8.xml"/><Relationship Id="rId7" Type="http://schemas.openxmlformats.org/officeDocument/2006/relationships/image" Target="../media/image14.jpeg"/><Relationship Id="rId2" Type="http://schemas.openxmlformats.org/officeDocument/2006/relationships/control" Target="../activeX/activeX7.xml"/><Relationship Id="rId1" Type="http://schemas.openxmlformats.org/officeDocument/2006/relationships/vmlDrawing" Target="../drawings/vmlDrawing3.vml"/><Relationship Id="rId6" Type="http://schemas.openxmlformats.org/officeDocument/2006/relationships/slideLayout" Target="../slideLayouts/slideLayout7.xml"/><Relationship Id="rId5" Type="http://schemas.openxmlformats.org/officeDocument/2006/relationships/control" Target="../activeX/activeX10.xml"/><Relationship Id="rId4" Type="http://schemas.openxmlformats.org/officeDocument/2006/relationships/control" Target="../activeX/activeX9.xml"/></Relationships>
</file>

<file path=ppt/slides/_rels/slide5.xml.rels><?xml version="1.0" encoding="UTF-8" standalone="yes"?>
<Relationships xmlns="http://schemas.openxmlformats.org/package/2006/relationships"><Relationship Id="rId3" Type="http://schemas.openxmlformats.org/officeDocument/2006/relationships/control" Target="../activeX/activeX12.xml"/><Relationship Id="rId7" Type="http://schemas.openxmlformats.org/officeDocument/2006/relationships/image" Target="../media/image19.jpeg"/><Relationship Id="rId2" Type="http://schemas.openxmlformats.org/officeDocument/2006/relationships/control" Target="../activeX/activeX11.xml"/><Relationship Id="rId1" Type="http://schemas.openxmlformats.org/officeDocument/2006/relationships/vmlDrawing" Target="../drawings/vmlDrawing4.vml"/><Relationship Id="rId6" Type="http://schemas.openxmlformats.org/officeDocument/2006/relationships/slideLayout" Target="../slideLayouts/slideLayout2.xml"/><Relationship Id="rId5" Type="http://schemas.openxmlformats.org/officeDocument/2006/relationships/control" Target="../activeX/activeX14.xml"/><Relationship Id="rId4" Type="http://schemas.openxmlformats.org/officeDocument/2006/relationships/control" Target="../activeX/activeX13.xml"/></Relationships>
</file>

<file path=ppt/slides/_rels/slide6.xml.rels><?xml version="1.0" encoding="UTF-8" standalone="yes"?>
<Relationships xmlns="http://schemas.openxmlformats.org/package/2006/relationships"><Relationship Id="rId3" Type="http://schemas.openxmlformats.org/officeDocument/2006/relationships/control" Target="../activeX/activeX16.xml"/><Relationship Id="rId7" Type="http://schemas.openxmlformats.org/officeDocument/2006/relationships/image" Target="../media/image24.jpeg"/><Relationship Id="rId2" Type="http://schemas.openxmlformats.org/officeDocument/2006/relationships/control" Target="../activeX/activeX15.xml"/><Relationship Id="rId1" Type="http://schemas.openxmlformats.org/officeDocument/2006/relationships/vmlDrawing" Target="../drawings/vmlDrawing5.vml"/><Relationship Id="rId6" Type="http://schemas.openxmlformats.org/officeDocument/2006/relationships/slideLayout" Target="../slideLayouts/slideLayout7.xml"/><Relationship Id="rId5" Type="http://schemas.openxmlformats.org/officeDocument/2006/relationships/control" Target="../activeX/activeX18.xml"/><Relationship Id="rId4" Type="http://schemas.openxmlformats.org/officeDocument/2006/relationships/control" Target="../activeX/activeX17.xml"/></Relationships>
</file>

<file path=ppt/slides/_rels/slide7.xml.rels><?xml version="1.0" encoding="UTF-8" standalone="yes"?>
<Relationships xmlns="http://schemas.openxmlformats.org/package/2006/relationships"><Relationship Id="rId3" Type="http://schemas.openxmlformats.org/officeDocument/2006/relationships/control" Target="../activeX/activeX20.xml"/><Relationship Id="rId7" Type="http://schemas.openxmlformats.org/officeDocument/2006/relationships/image" Target="../media/image29.jpeg"/><Relationship Id="rId2" Type="http://schemas.openxmlformats.org/officeDocument/2006/relationships/control" Target="../activeX/activeX19.xml"/><Relationship Id="rId1" Type="http://schemas.openxmlformats.org/officeDocument/2006/relationships/vmlDrawing" Target="../drawings/vmlDrawing6.vml"/><Relationship Id="rId6" Type="http://schemas.openxmlformats.org/officeDocument/2006/relationships/slideLayout" Target="../slideLayouts/slideLayout7.xml"/><Relationship Id="rId5" Type="http://schemas.openxmlformats.org/officeDocument/2006/relationships/control" Target="../activeX/activeX22.xml"/><Relationship Id="rId4" Type="http://schemas.openxmlformats.org/officeDocument/2006/relationships/control" Target="../activeX/activeX21.xml"/></Relationships>
</file>

<file path=ppt/slides/_rels/slide8.xml.rels><?xml version="1.0" encoding="UTF-8" standalone="yes"?>
<Relationships xmlns="http://schemas.openxmlformats.org/package/2006/relationships"><Relationship Id="rId3" Type="http://schemas.openxmlformats.org/officeDocument/2006/relationships/control" Target="../activeX/activeX24.xml"/><Relationship Id="rId7" Type="http://schemas.openxmlformats.org/officeDocument/2006/relationships/image" Target="../media/image34.jpeg"/><Relationship Id="rId2" Type="http://schemas.openxmlformats.org/officeDocument/2006/relationships/control" Target="../activeX/activeX23.xml"/><Relationship Id="rId1" Type="http://schemas.openxmlformats.org/officeDocument/2006/relationships/vmlDrawing" Target="../drawings/vmlDrawing7.vml"/><Relationship Id="rId6" Type="http://schemas.openxmlformats.org/officeDocument/2006/relationships/slideLayout" Target="../slideLayouts/slideLayout7.xml"/><Relationship Id="rId5" Type="http://schemas.openxmlformats.org/officeDocument/2006/relationships/control" Target="../activeX/activeX26.xml"/><Relationship Id="rId4" Type="http://schemas.openxmlformats.org/officeDocument/2006/relationships/control" Target="../activeX/activeX25.xml"/></Relationships>
</file>

<file path=ppt/slides/_rels/slide9.xml.rels><?xml version="1.0" encoding="UTF-8" standalone="yes"?>
<Relationships xmlns="http://schemas.openxmlformats.org/package/2006/relationships"><Relationship Id="rId3" Type="http://schemas.openxmlformats.org/officeDocument/2006/relationships/control" Target="../activeX/activeX28.xml"/><Relationship Id="rId7" Type="http://schemas.openxmlformats.org/officeDocument/2006/relationships/image" Target="../media/image39.jpeg"/><Relationship Id="rId2" Type="http://schemas.openxmlformats.org/officeDocument/2006/relationships/control" Target="../activeX/activeX27.xml"/><Relationship Id="rId1" Type="http://schemas.openxmlformats.org/officeDocument/2006/relationships/vmlDrawing" Target="../drawings/vmlDrawing8.vml"/><Relationship Id="rId6" Type="http://schemas.openxmlformats.org/officeDocument/2006/relationships/slideLayout" Target="../slideLayouts/slideLayout7.xml"/><Relationship Id="rId5" Type="http://schemas.openxmlformats.org/officeDocument/2006/relationships/control" Target="../activeX/activeX30.xml"/><Relationship Id="rId4" Type="http://schemas.openxmlformats.org/officeDocument/2006/relationships/control" Target="../activeX/activeX29.xml"/></Relationships>
</file>

<file path=ppt/slides/_rels/slide10.xml.rels><?xml version="1.0" encoding="UTF-8" standalone="yes"?>
<Relationships xmlns="http://schemas.openxmlformats.org/package/2006/relationships"><Relationship Id="rId3" Type="http://schemas.openxmlformats.org/officeDocument/2006/relationships/control" Target="../activeX/activeX32.xml"/><Relationship Id="rId2" Type="http://schemas.openxmlformats.org/officeDocument/2006/relationships/control" Target="../activeX/activeX31.xml"/><Relationship Id="rId1" Type="http://schemas.openxmlformats.org/officeDocument/2006/relationships/vmlDrawing" Target="../drawings/vmlDrawing9.vml"/><Relationship Id="rId6" Type="http://schemas.openxmlformats.org/officeDocument/2006/relationships/image" Target="../media/image43.png"/><Relationship Id="rId5" Type="http://schemas.openxmlformats.org/officeDocument/2006/relationships/slideLayout" Target="../slideLayouts/slideLayout7.xml"/><Relationship Id="rId4" Type="http://schemas.openxmlformats.org/officeDocument/2006/relationships/control" Target="../activeX/activeX33.xml"/></Relationships>
</file>

<file path=ppt/slides/_rels/slide11.xml.rels><?xml version="1.0" encoding="UTF-8" standalone="yes"?>
<Relationships xmlns="http://schemas.openxmlformats.org/package/2006/relationships"><Relationship Id="rId3" Type="http://schemas.openxmlformats.org/officeDocument/2006/relationships/control" Target="../activeX/activeX35.xml"/><Relationship Id="rId2" Type="http://schemas.openxmlformats.org/officeDocument/2006/relationships/control" Target="../activeX/activeX34.xml"/><Relationship Id="rId1" Type="http://schemas.openxmlformats.org/officeDocument/2006/relationships/vmlDrawing" Target="../drawings/vmlDrawing10.vml"/><Relationship Id="rId6" Type="http://schemas.openxmlformats.org/officeDocument/2006/relationships/image" Target="../media/image47.jpeg"/><Relationship Id="rId5" Type="http://schemas.openxmlformats.org/officeDocument/2006/relationships/slideLayout" Target="../slideLayouts/slideLayout7.xml"/><Relationship Id="rId4" Type="http://schemas.openxmlformats.org/officeDocument/2006/relationships/control" Target="../activeX/activeX36.xml"/></Relationships>
</file>

<file path=ppt/slides/_rels/slide12.xml.rels><?xml version="1.0" encoding="UTF-8" standalone="yes"?>
<Relationships xmlns="http://schemas.openxmlformats.org/package/2006/relationships"><Relationship Id="rId3" Type="http://schemas.openxmlformats.org/officeDocument/2006/relationships/control" Target="../activeX/activeX38.xml"/><Relationship Id="rId2" Type="http://schemas.openxmlformats.org/officeDocument/2006/relationships/control" Target="../activeX/activeX37.xml"/><Relationship Id="rId1" Type="http://schemas.openxmlformats.org/officeDocument/2006/relationships/vmlDrawing" Target="../drawings/vmlDrawing11.vml"/><Relationship Id="rId6" Type="http://schemas.openxmlformats.org/officeDocument/2006/relationships/image" Target="../media/image51.gif"/><Relationship Id="rId5" Type="http://schemas.openxmlformats.org/officeDocument/2006/relationships/slideLayout" Target="../slideLayouts/slideLayout7.xml"/><Relationship Id="rId4" Type="http://schemas.openxmlformats.org/officeDocument/2006/relationships/control" Target="../activeX/activeX39.xml"/></Relationships>
</file>

<file path=ppt/slides/_rels/slide13.xml.rels><?xml version="1.0" encoding="UTF-8" standalone="yes"?>
<Relationships xmlns="http://schemas.openxmlformats.org/package/2006/relationships"><Relationship Id="rId8" Type="http://schemas.openxmlformats.org/officeDocument/2006/relationships/control" Target="../activeX/activeX46.xml"/><Relationship Id="rId3" Type="http://schemas.openxmlformats.org/officeDocument/2006/relationships/control" Target="../activeX/activeX41.xml"/><Relationship Id="rId7" Type="http://schemas.openxmlformats.org/officeDocument/2006/relationships/control" Target="../activeX/activeX45.xml"/><Relationship Id="rId2" Type="http://schemas.openxmlformats.org/officeDocument/2006/relationships/control" Target="../activeX/activeX40.xml"/><Relationship Id="rId1" Type="http://schemas.openxmlformats.org/officeDocument/2006/relationships/vmlDrawing" Target="../drawings/vmlDrawing12.vml"/><Relationship Id="rId6" Type="http://schemas.openxmlformats.org/officeDocument/2006/relationships/control" Target="../activeX/activeX44.xml"/><Relationship Id="rId5" Type="http://schemas.openxmlformats.org/officeDocument/2006/relationships/control" Target="../activeX/activeX43.xml"/><Relationship Id="rId4" Type="http://schemas.openxmlformats.org/officeDocument/2006/relationships/control" Target="../activeX/activeX42.xml"/><Relationship Id="rId9"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42910" y="214291"/>
            <a:ext cx="7715304" cy="1428760"/>
          </a:xfrm>
        </p:spPr>
        <p:txBody>
          <a:bodyPr>
            <a:normAutofit fontScale="90000"/>
          </a:bodyPr>
          <a:lstStyle/>
          <a:p>
            <a:r>
              <a:rPr lang="ru-RU" dirty="0" smtClean="0">
                <a:solidFill>
                  <a:srgbClr val="7030A0"/>
                </a:solidFill>
              </a:rPr>
              <a:t>Тест по теме</a:t>
            </a:r>
            <a:r>
              <a:rPr lang="en-US" dirty="0">
                <a:solidFill>
                  <a:srgbClr val="7030A0"/>
                </a:solidFill>
              </a:rPr>
              <a:t> </a:t>
            </a:r>
            <a:r>
              <a:rPr lang="ru-RU" dirty="0" smtClean="0">
                <a:solidFill>
                  <a:srgbClr val="7030A0"/>
                </a:solidFill>
              </a:rPr>
              <a:t>«Безопасность в интернете»</a:t>
            </a:r>
            <a:endParaRPr lang="ru-RU" dirty="0">
              <a:solidFill>
                <a:srgbClr val="7030A0"/>
              </a:solidFill>
            </a:endParaRPr>
          </a:p>
        </p:txBody>
      </p:sp>
      <p:sp>
        <p:nvSpPr>
          <p:cNvPr id="4" name="TextBox 3"/>
          <p:cNvSpPr txBox="1"/>
          <p:nvPr/>
        </p:nvSpPr>
        <p:spPr>
          <a:xfrm>
            <a:off x="0" y="6519446"/>
            <a:ext cx="9144000" cy="338554"/>
          </a:xfrm>
          <a:prstGeom prst="rect">
            <a:avLst/>
          </a:prstGeom>
          <a:solidFill>
            <a:schemeClr val="accent1">
              <a:lumMod val="40000"/>
              <a:lumOff val="60000"/>
            </a:schemeClr>
          </a:solidFill>
        </p:spPr>
        <p:txBody>
          <a:bodyPr wrap="square" rtlCol="0">
            <a:spAutoFit/>
          </a:bodyPr>
          <a:lstStyle/>
          <a:p>
            <a:pPr algn="ctr"/>
            <a:r>
              <a:rPr lang="ru-RU" sz="1600" dirty="0" smtClean="0"/>
              <a:t>Нагаева Мария 10 «А» МБОУ СОШ №21 г.Шарья, Костромская обл. Учитель</a:t>
            </a:r>
            <a:r>
              <a:rPr lang="en-US" sz="1600" dirty="0" smtClean="0"/>
              <a:t>:</a:t>
            </a:r>
            <a:r>
              <a:rPr lang="ru-RU" sz="1600" dirty="0" smtClean="0"/>
              <a:t> Расторгуева Л.Н.</a:t>
            </a:r>
            <a:endParaRPr lang="ru-RU" sz="1600" dirty="0"/>
          </a:p>
        </p:txBody>
      </p:sp>
      <p:pic>
        <p:nvPicPr>
          <p:cNvPr id="5" name="Рисунок 4" descr="Internet-Security.jpg"/>
          <p:cNvPicPr>
            <a:picLocks noChangeAspect="1"/>
          </p:cNvPicPr>
          <p:nvPr/>
        </p:nvPicPr>
        <p:blipFill>
          <a:blip r:embed="rId5" cstate="print"/>
          <a:stretch>
            <a:fillRect/>
          </a:stretch>
        </p:blipFill>
        <p:spPr>
          <a:xfrm>
            <a:off x="2643174" y="1785926"/>
            <a:ext cx="3586326" cy="2143140"/>
          </a:xfrm>
          <a:prstGeom prst="rect">
            <a:avLst/>
          </a:prstGeom>
        </p:spPr>
      </p:pic>
    </p:spTree>
    <p:controls>
      <p:control spid="15361" name="TextBox1" r:id="rId2" imgW="4324320" imgH="647640"/>
      <p:control spid="15362" name="Label1" r:id="rId3" imgW="3029040" imgH="428760"/>
    </p:controls>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Инструкция</a:t>
            </a:r>
            <a:endParaRPr lang="ru-RU" dirty="0"/>
          </a:p>
        </p:txBody>
      </p:sp>
      <p:sp>
        <p:nvSpPr>
          <p:cNvPr id="4" name="Содержимое 3"/>
          <p:cNvSpPr>
            <a:spLocks noGrp="1"/>
          </p:cNvSpPr>
          <p:nvPr>
            <p:ph idx="1"/>
          </p:nvPr>
        </p:nvSpPr>
        <p:spPr>
          <a:xfrm>
            <a:off x="755576" y="1196752"/>
            <a:ext cx="7459762" cy="4375388"/>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lnSpcReduction="20000"/>
          </a:bodyPr>
          <a:lstStyle/>
          <a:p>
            <a:pPr algn="ctr">
              <a:buNone/>
            </a:pPr>
            <a:r>
              <a:rPr lang="ru-RU" dirty="0" smtClean="0"/>
              <a:t>Для корректной работы не отключайте макросы.</a:t>
            </a:r>
            <a:r>
              <a:rPr lang="en-US" dirty="0" smtClean="0"/>
              <a:t> </a:t>
            </a:r>
            <a:r>
              <a:rPr lang="ru-RU" dirty="0" smtClean="0"/>
              <a:t>В </a:t>
            </a:r>
            <a:r>
              <a:rPr lang="en-US" dirty="0" smtClean="0"/>
              <a:t>MS Power Point 2007 </a:t>
            </a:r>
            <a:r>
              <a:rPr lang="ru-RU" dirty="0" smtClean="0"/>
              <a:t>нужно активировать переключатель «Включить это содержимое». Чтобы осуществить переход на следующий вопрос, используйте кнопку «Далее». Чтобы узнать результат, нажмите кнопку «Просмотреть результат». Чтобы завершить работу, нажмите кнопку «Выйти» на последнем слайде.</a:t>
            </a:r>
            <a:endParaRPr lang="ru-RU" dirty="0"/>
          </a:p>
        </p:txBody>
      </p:sp>
      <p:sp>
        <p:nvSpPr>
          <p:cNvPr id="5" name="TextBox 4"/>
          <p:cNvSpPr txBox="1"/>
          <p:nvPr/>
        </p:nvSpPr>
        <p:spPr>
          <a:xfrm>
            <a:off x="0" y="6519446"/>
            <a:ext cx="9144000" cy="338554"/>
          </a:xfrm>
          <a:prstGeom prst="rect">
            <a:avLst/>
          </a:prstGeom>
          <a:solidFill>
            <a:schemeClr val="accent1">
              <a:lumMod val="40000"/>
              <a:lumOff val="60000"/>
            </a:schemeClr>
          </a:solidFill>
        </p:spPr>
        <p:txBody>
          <a:bodyPr wrap="square" rtlCol="0">
            <a:spAutoFit/>
          </a:bodyPr>
          <a:lstStyle/>
          <a:p>
            <a:pPr algn="ctr"/>
            <a:r>
              <a:rPr lang="ru-RU" sz="1600" dirty="0" smtClean="0"/>
              <a:t>Нагаева Мария 10 «А» МБОУ СОШ №21 г.Шарья, Костромская обл. Учитель</a:t>
            </a:r>
            <a:r>
              <a:rPr lang="en-US" sz="1600" dirty="0" smtClean="0"/>
              <a:t>:</a:t>
            </a:r>
            <a:r>
              <a:rPr lang="ru-RU" sz="1600" dirty="0" smtClean="0"/>
              <a:t> Расторгуева Л.Н.</a:t>
            </a:r>
            <a:endParaRPr lang="ru-RU" sz="1600" dirty="0"/>
          </a:p>
        </p:txBody>
      </p:sp>
      <p:sp>
        <p:nvSpPr>
          <p:cNvPr id="6" name="Прямоугольник 5"/>
          <p:cNvSpPr/>
          <p:nvPr/>
        </p:nvSpPr>
        <p:spPr>
          <a:xfrm>
            <a:off x="6786578" y="5857892"/>
            <a:ext cx="1857388" cy="428628"/>
          </a:xfrm>
          <a:prstGeom prst="rect">
            <a:avLst/>
          </a:prstGeom>
          <a:solidFill>
            <a:schemeClr val="accent1"/>
          </a:solidFill>
          <a:ln>
            <a:solidFill>
              <a:schemeClr val="bg1"/>
            </a:solidFill>
          </a:ln>
        </p:spPr>
        <p:style>
          <a:lnRef idx="3">
            <a:schemeClr val="lt1"/>
          </a:lnRef>
          <a:fillRef idx="1">
            <a:schemeClr val="accent1"/>
          </a:fillRef>
          <a:effectRef idx="1">
            <a:schemeClr val="accent1"/>
          </a:effectRef>
          <a:fontRef idx="minor">
            <a:schemeClr val="lt1"/>
          </a:fontRef>
        </p:style>
        <p:txBody>
          <a:bodyPr rtlCol="0" anchor="ctr"/>
          <a:lstStyle/>
          <a:p>
            <a:pPr algn="ctr"/>
            <a:r>
              <a:rPr lang="ru-RU" b="1" spc="300" dirty="0" smtClean="0">
                <a:ln w="11430" cmpd="sng">
                  <a:solidFill>
                    <a:schemeClr val="accent1">
                      <a:tint val="10000"/>
                    </a:schemeClr>
                  </a:solidFill>
                  <a:prstDash val="solid"/>
                  <a:miter lim="800000"/>
                </a:ln>
                <a:solidFill>
                  <a:schemeClr val="tx1"/>
                </a:solidFill>
                <a:effectLst>
                  <a:glow rad="45500">
                    <a:schemeClr val="accent1">
                      <a:satMod val="220000"/>
                      <a:alpha val="35000"/>
                    </a:schemeClr>
                  </a:glow>
                </a:effectLst>
                <a:hlinkClick r:id="rId2" action="ppaction://hlinksldjump"/>
              </a:rPr>
              <a:t>Далее</a:t>
            </a:r>
            <a:endParaRPr lang="ru-RU" b="1" spc="300" dirty="0">
              <a:ln w="11430" cmpd="sng">
                <a:solidFill>
                  <a:schemeClr val="accent1">
                    <a:tint val="10000"/>
                  </a:schemeClr>
                </a:solidFill>
                <a:prstDash val="solid"/>
                <a:miter lim="800000"/>
              </a:ln>
              <a:solidFill>
                <a:schemeClr val="tx1"/>
              </a:solidFill>
              <a:effectLst>
                <a:glow rad="45500">
                  <a:schemeClr val="accent1">
                    <a:satMod val="220000"/>
                    <a:alpha val="35000"/>
                  </a:schemeClr>
                </a:glow>
              </a:effectLs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6519446"/>
            <a:ext cx="9144000" cy="338554"/>
          </a:xfrm>
          <a:prstGeom prst="rect">
            <a:avLst/>
          </a:prstGeom>
          <a:solidFill>
            <a:schemeClr val="accent1">
              <a:lumMod val="40000"/>
              <a:lumOff val="60000"/>
            </a:schemeClr>
          </a:solidFill>
        </p:spPr>
        <p:txBody>
          <a:bodyPr wrap="square" rtlCol="0">
            <a:spAutoFit/>
          </a:bodyPr>
          <a:lstStyle/>
          <a:p>
            <a:pPr algn="ctr"/>
            <a:r>
              <a:rPr lang="ru-RU" sz="1600" dirty="0" smtClean="0"/>
              <a:t>Нагаева Мария 10 «А» МБОУ СОШ №21 г.Шарья, Костромская обл. Учитель</a:t>
            </a:r>
            <a:r>
              <a:rPr lang="en-US" sz="1600" dirty="0" smtClean="0"/>
              <a:t>:</a:t>
            </a:r>
            <a:r>
              <a:rPr lang="ru-RU" sz="1600" dirty="0" smtClean="0"/>
              <a:t> Расторгуева Л.Н.</a:t>
            </a:r>
            <a:endParaRPr lang="ru-RU" sz="1600" dirty="0"/>
          </a:p>
        </p:txBody>
      </p:sp>
      <p:sp>
        <p:nvSpPr>
          <p:cNvPr id="4" name="Заголовок 1"/>
          <p:cNvSpPr txBox="1">
            <a:spLocks/>
          </p:cNvSpPr>
          <p:nvPr/>
        </p:nvSpPr>
        <p:spPr>
          <a:xfrm>
            <a:off x="928662" y="571480"/>
            <a:ext cx="7929586" cy="1571636"/>
          </a:xfrm>
          <a:prstGeom prst="rect">
            <a:avLst/>
          </a:prstGeom>
        </p:spPr>
        <p:txBody>
          <a:bodyPr vert="horz" lIns="91440" tIns="45720" rIns="91440" bIns="45720" rtlCol="0" anchor="ctr">
            <a:normAutofit fontScale="90000" lnSpcReduction="2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3000" b="0" i="0" u="none" strike="noStrike" kern="1200" cap="none" spc="0" normalizeH="0" baseline="0" noProof="0" dirty="0" smtClean="0">
                <a:ln>
                  <a:noFill/>
                </a:ln>
                <a:solidFill>
                  <a:schemeClr val="tx1"/>
                </a:solidFill>
                <a:effectLst/>
                <a:uLnTx/>
                <a:uFillTx/>
                <a:latin typeface="+mj-lt"/>
                <a:ea typeface="+mj-ea"/>
                <a:cs typeface="+mj-cs"/>
              </a:rPr>
              <a:t/>
            </a:r>
            <a:br>
              <a:rPr kumimoji="0" lang="en-US" sz="3000" b="0" i="0" u="none" strike="noStrike" kern="1200" cap="none" spc="0" normalizeH="0" baseline="0" noProof="0" dirty="0" smtClean="0">
                <a:ln>
                  <a:noFill/>
                </a:ln>
                <a:solidFill>
                  <a:schemeClr val="tx1"/>
                </a:solidFill>
                <a:effectLst/>
                <a:uLnTx/>
                <a:uFillTx/>
                <a:latin typeface="+mj-lt"/>
                <a:ea typeface="+mj-ea"/>
                <a:cs typeface="+mj-cs"/>
              </a:rPr>
            </a:br>
            <a:r>
              <a:rPr kumimoji="0" lang="ru-RU" sz="3100" b="0" i="0" u="none" strike="noStrike" kern="1200" cap="none" spc="0" normalizeH="0" baseline="0" noProof="0" dirty="0" smtClean="0">
                <a:ln>
                  <a:noFill/>
                </a:ln>
                <a:solidFill>
                  <a:schemeClr val="tx1"/>
                </a:solidFill>
                <a:effectLst/>
                <a:uLnTx/>
                <a:uFillTx/>
                <a:latin typeface="+mj-lt"/>
                <a:ea typeface="+mj-ea"/>
                <a:cs typeface="+mj-cs"/>
              </a:rPr>
              <a:t>Вопрос 1</a:t>
            </a:r>
            <a:br>
              <a:rPr kumimoji="0" lang="ru-RU" sz="3100" b="0" i="0" u="none" strike="noStrike" kern="1200" cap="none" spc="0" normalizeH="0" baseline="0" noProof="0" dirty="0" smtClean="0">
                <a:ln>
                  <a:noFill/>
                </a:ln>
                <a:solidFill>
                  <a:schemeClr val="tx1"/>
                </a:solidFill>
                <a:effectLst/>
                <a:uLnTx/>
                <a:uFillTx/>
                <a:latin typeface="+mj-lt"/>
                <a:ea typeface="+mj-ea"/>
                <a:cs typeface="+mj-cs"/>
              </a:rPr>
            </a:br>
            <a:r>
              <a:rPr lang="ru-RU" sz="3100" dirty="0" smtClean="0">
                <a:latin typeface="+mj-lt"/>
                <a:ea typeface="+mj-ea"/>
                <a:cs typeface="+mj-cs"/>
              </a:rPr>
              <a:t>  </a:t>
            </a:r>
            <a:r>
              <a:rPr lang="ru-RU" sz="3100" b="1" dirty="0" smtClean="0">
                <a:latin typeface="+mj-lt"/>
                <a:ea typeface="+mj-ea"/>
                <a:cs typeface="+mj-cs"/>
              </a:rPr>
              <a:t>Для предотвращения заражения компьютера вирусами следует</a:t>
            </a:r>
            <a:r>
              <a:rPr lang="en-US" sz="3100" b="1" dirty="0" smtClean="0">
                <a:latin typeface="+mj-lt"/>
                <a:ea typeface="+mj-ea"/>
                <a:cs typeface="+mj-cs"/>
              </a:rPr>
              <a:t>:</a:t>
            </a:r>
            <a:endParaRPr kumimoji="0" lang="ru-RU" sz="3100" b="1" i="0" u="none" strike="noStrike" kern="1200" cap="none" spc="0" normalizeH="0" baseline="0" noProof="0" dirty="0">
              <a:ln>
                <a:noFill/>
              </a:ln>
              <a:solidFill>
                <a:schemeClr val="tx1"/>
              </a:solidFill>
              <a:effectLst/>
              <a:uLnTx/>
              <a:uFillTx/>
              <a:latin typeface="+mj-lt"/>
              <a:ea typeface="+mj-ea"/>
              <a:cs typeface="+mj-cs"/>
            </a:endParaRPr>
          </a:p>
        </p:txBody>
      </p:sp>
      <p:pic>
        <p:nvPicPr>
          <p:cNvPr id="5" name="Рисунок 4" descr="заражение компьютерными вирусами.jpg"/>
          <p:cNvPicPr>
            <a:picLocks noChangeAspect="1"/>
          </p:cNvPicPr>
          <p:nvPr/>
        </p:nvPicPr>
        <p:blipFill>
          <a:blip r:embed="rId7" cstate="print"/>
          <a:stretch>
            <a:fillRect/>
          </a:stretch>
        </p:blipFill>
        <p:spPr>
          <a:xfrm>
            <a:off x="4857752" y="2357430"/>
            <a:ext cx="2938770" cy="2674940"/>
          </a:xfrm>
          <a:prstGeom prst="rect">
            <a:avLst/>
          </a:prstGeom>
          <a:ln>
            <a:noFill/>
          </a:ln>
          <a:effectLst>
            <a:softEdge rad="112500"/>
          </a:effectLst>
        </p:spPr>
      </p:pic>
    </p:spTree>
    <p:controls>
      <p:control spid="1026" name="OptionButton1" r:id="rId2" imgW="2809800" imgH="647640"/>
      <p:control spid="1027" name="OptionButton2" r:id="rId3" imgW="2809800" imgH="1009800"/>
      <p:control spid="1028" name="OptionButton3" r:id="rId4" imgW="2809800" imgH="638280"/>
      <p:control spid="1029" name="CommandButton1" r:id="rId5" imgW="1943280" imgH="428760"/>
    </p:controls>
  </p:cSld>
  <p:clrMapOvr>
    <a:masterClrMapping/>
  </p:clrMapOvr>
  <p:transition advClick="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928662" y="571480"/>
            <a:ext cx="7929586" cy="1571636"/>
          </a:xfrm>
        </p:spPr>
        <p:txBody>
          <a:bodyPr>
            <a:normAutofit fontScale="90000"/>
          </a:bodyPr>
          <a:lstStyle/>
          <a:p>
            <a:pPr algn="l"/>
            <a:r>
              <a:rPr lang="en-US" sz="3000" dirty="0" smtClean="0"/>
              <a:t/>
            </a:r>
            <a:br>
              <a:rPr lang="en-US" sz="3000" dirty="0" smtClean="0"/>
            </a:br>
            <a:r>
              <a:rPr lang="ru-RU" sz="3100" dirty="0" smtClean="0"/>
              <a:t>Вопрос 2</a:t>
            </a:r>
            <a:br>
              <a:rPr lang="ru-RU" sz="3100" dirty="0" smtClean="0"/>
            </a:br>
            <a:r>
              <a:rPr lang="ru-RU" sz="3100" b="1" dirty="0" smtClean="0"/>
              <a:t>  Какую информацию нельзя разглашать в Интернете?</a:t>
            </a:r>
            <a:r>
              <a:rPr lang="ru-RU" sz="3100" dirty="0" smtClean="0"/>
              <a:t> </a:t>
            </a:r>
            <a:endParaRPr lang="ru-RU" sz="3100" dirty="0"/>
          </a:p>
        </p:txBody>
      </p:sp>
      <p:sp>
        <p:nvSpPr>
          <p:cNvPr id="3" name="TextBox 2"/>
          <p:cNvSpPr txBox="1"/>
          <p:nvPr/>
        </p:nvSpPr>
        <p:spPr>
          <a:xfrm>
            <a:off x="0" y="6519446"/>
            <a:ext cx="9144000" cy="338554"/>
          </a:xfrm>
          <a:prstGeom prst="rect">
            <a:avLst/>
          </a:prstGeom>
          <a:solidFill>
            <a:schemeClr val="accent1">
              <a:lumMod val="40000"/>
              <a:lumOff val="60000"/>
            </a:schemeClr>
          </a:solidFill>
        </p:spPr>
        <p:txBody>
          <a:bodyPr wrap="square" rtlCol="0">
            <a:spAutoFit/>
          </a:bodyPr>
          <a:lstStyle/>
          <a:p>
            <a:pPr algn="ctr"/>
            <a:r>
              <a:rPr lang="ru-RU" sz="1600" dirty="0" smtClean="0"/>
              <a:t>Нагаева Мария 10 «А» МБОУ СОШ №21 г.Шарья, Костромская обл. Учитель</a:t>
            </a:r>
            <a:r>
              <a:rPr lang="en-US" sz="1600" dirty="0" smtClean="0"/>
              <a:t>:</a:t>
            </a:r>
            <a:r>
              <a:rPr lang="ru-RU" sz="1600" dirty="0" smtClean="0"/>
              <a:t> Расторгуева Л.Н.</a:t>
            </a:r>
            <a:endParaRPr lang="ru-RU" sz="1600" dirty="0"/>
          </a:p>
        </p:txBody>
      </p:sp>
      <p:pic>
        <p:nvPicPr>
          <p:cNvPr id="4" name="Рисунок 3" descr="безопасность в интернете.jpg"/>
          <p:cNvPicPr>
            <a:picLocks noChangeAspect="1"/>
          </p:cNvPicPr>
          <p:nvPr/>
        </p:nvPicPr>
        <p:blipFill>
          <a:blip r:embed="rId7" cstate="print"/>
          <a:stretch>
            <a:fillRect/>
          </a:stretch>
        </p:blipFill>
        <p:spPr>
          <a:xfrm>
            <a:off x="4500562" y="2285992"/>
            <a:ext cx="3123957" cy="2643206"/>
          </a:xfrm>
          <a:prstGeom prst="rect">
            <a:avLst/>
          </a:prstGeom>
          <a:ln>
            <a:noFill/>
          </a:ln>
          <a:effectLst>
            <a:softEdge rad="112500"/>
          </a:effectLst>
        </p:spPr>
      </p:pic>
    </p:spTree>
    <p:controls>
      <p:control spid="2050" name="OptionButton1" r:id="rId2" imgW="2523960" imgH="723960"/>
      <p:control spid="2051" name="OptionButton2" r:id="rId3" imgW="2523960" imgH="723960"/>
      <p:control spid="2052" name="OptionButton3" r:id="rId4" imgW="2523960" imgH="723960"/>
      <p:control spid="2053" name="CommandButton1" r:id="rId5" imgW="1943280" imgH="428760"/>
    </p:controls>
  </p:cSld>
  <p:clrMapOvr>
    <a:masterClrMapping/>
  </p:clrMapOvr>
  <p:transition advClick="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6519446"/>
            <a:ext cx="9144000" cy="338554"/>
          </a:xfrm>
          <a:prstGeom prst="rect">
            <a:avLst/>
          </a:prstGeom>
          <a:solidFill>
            <a:schemeClr val="accent1">
              <a:lumMod val="40000"/>
              <a:lumOff val="60000"/>
            </a:schemeClr>
          </a:solidFill>
        </p:spPr>
        <p:txBody>
          <a:bodyPr wrap="square" rtlCol="0">
            <a:spAutoFit/>
          </a:bodyPr>
          <a:lstStyle/>
          <a:p>
            <a:pPr algn="ctr"/>
            <a:r>
              <a:rPr lang="ru-RU" sz="1600" dirty="0" smtClean="0"/>
              <a:t>Нагаева Мария 10 «А» МБОУ СОШ №21 г.Шарья, Костромская обл. Учитель</a:t>
            </a:r>
            <a:r>
              <a:rPr lang="en-US" sz="1600" dirty="0" smtClean="0"/>
              <a:t>:</a:t>
            </a:r>
            <a:r>
              <a:rPr lang="ru-RU" sz="1600" dirty="0" smtClean="0"/>
              <a:t> Расторгуева Л.Н.</a:t>
            </a:r>
            <a:endParaRPr lang="ru-RU" sz="1600" dirty="0"/>
          </a:p>
        </p:txBody>
      </p:sp>
      <p:sp>
        <p:nvSpPr>
          <p:cNvPr id="4" name="Заголовок 1"/>
          <p:cNvSpPr>
            <a:spLocks noGrp="1"/>
          </p:cNvSpPr>
          <p:nvPr>
            <p:ph type="title" idx="4294967295"/>
          </p:nvPr>
        </p:nvSpPr>
        <p:spPr>
          <a:xfrm>
            <a:off x="928662" y="571480"/>
            <a:ext cx="7929586" cy="1571636"/>
          </a:xfrm>
        </p:spPr>
        <p:txBody>
          <a:bodyPr>
            <a:normAutofit/>
          </a:bodyPr>
          <a:lstStyle/>
          <a:p>
            <a:pPr algn="l"/>
            <a:r>
              <a:rPr lang="ru-RU" sz="2800" dirty="0" smtClean="0"/>
              <a:t>Вопрос </a:t>
            </a:r>
            <a:r>
              <a:rPr lang="en-US" sz="2800" dirty="0" smtClean="0"/>
              <a:t>3</a:t>
            </a:r>
            <a:r>
              <a:rPr lang="ru-RU" sz="2800" dirty="0" smtClean="0"/>
              <a:t/>
            </a:r>
            <a:br>
              <a:rPr lang="ru-RU" sz="2800" dirty="0" smtClean="0"/>
            </a:br>
            <a:r>
              <a:rPr lang="ru-RU" sz="2800" b="1" dirty="0" smtClean="0"/>
              <a:t>  Чем опасны социальные сети?</a:t>
            </a:r>
            <a:r>
              <a:rPr lang="ru-RU" sz="3000" b="1" dirty="0" smtClean="0"/>
              <a:t> </a:t>
            </a:r>
            <a:endParaRPr lang="ru-RU" sz="3000" dirty="0"/>
          </a:p>
        </p:txBody>
      </p:sp>
      <p:pic>
        <p:nvPicPr>
          <p:cNvPr id="5" name="Рисунок 4" descr="Какое-влияние-социальные-сети-оказывают-на-человека.jpg"/>
          <p:cNvPicPr>
            <a:picLocks noChangeAspect="1"/>
          </p:cNvPicPr>
          <p:nvPr/>
        </p:nvPicPr>
        <p:blipFill>
          <a:blip r:embed="rId7" cstate="print"/>
          <a:stretch>
            <a:fillRect/>
          </a:stretch>
        </p:blipFill>
        <p:spPr>
          <a:xfrm>
            <a:off x="5286380" y="2357430"/>
            <a:ext cx="3238502" cy="2428876"/>
          </a:xfrm>
          <a:prstGeom prst="rect">
            <a:avLst/>
          </a:prstGeom>
          <a:ln>
            <a:noFill/>
          </a:ln>
          <a:effectLst>
            <a:softEdge rad="112500"/>
          </a:effectLst>
        </p:spPr>
      </p:pic>
    </p:spTree>
    <p:controls>
      <p:control spid="16386" name="OptionButton1" r:id="rId2" imgW="3962520" imgH="933480"/>
      <p:control spid="16387" name="OptionButton2" r:id="rId3" imgW="3962520" imgH="723960"/>
      <p:control spid="16388" name="OptionButton3" r:id="rId4" imgW="3962520" imgH="933480"/>
      <p:control spid="16389" name="CommandButton1" r:id="rId5" imgW="1943280" imgH="428760"/>
    </p:controls>
  </p:cSld>
  <p:clrMapOvr>
    <a:masterClrMapping/>
  </p:clrMapOvr>
  <p:transition advClick="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6519446"/>
            <a:ext cx="9144000" cy="338554"/>
          </a:xfrm>
          <a:prstGeom prst="rect">
            <a:avLst/>
          </a:prstGeom>
          <a:solidFill>
            <a:schemeClr val="accent1">
              <a:lumMod val="40000"/>
              <a:lumOff val="60000"/>
            </a:schemeClr>
          </a:solidFill>
        </p:spPr>
        <p:txBody>
          <a:bodyPr wrap="square" rtlCol="0">
            <a:spAutoFit/>
          </a:bodyPr>
          <a:lstStyle/>
          <a:p>
            <a:pPr algn="ctr"/>
            <a:r>
              <a:rPr lang="ru-RU" sz="1600" dirty="0" smtClean="0"/>
              <a:t>Нагаева Мария 10 «А» МБОУ СОШ №21 г.Шарья, Костромская обл. Учитель</a:t>
            </a:r>
            <a:r>
              <a:rPr lang="en-US" sz="1600" dirty="0" smtClean="0"/>
              <a:t>:</a:t>
            </a:r>
            <a:r>
              <a:rPr lang="ru-RU" sz="1600" dirty="0" smtClean="0"/>
              <a:t> Расторгуева Л.Н.</a:t>
            </a:r>
            <a:endParaRPr lang="ru-RU" sz="1600" dirty="0"/>
          </a:p>
        </p:txBody>
      </p:sp>
      <p:sp>
        <p:nvSpPr>
          <p:cNvPr id="5" name="Заголовок 1"/>
          <p:cNvSpPr txBox="1">
            <a:spLocks/>
          </p:cNvSpPr>
          <p:nvPr/>
        </p:nvSpPr>
        <p:spPr>
          <a:xfrm>
            <a:off x="928662" y="571480"/>
            <a:ext cx="7929586" cy="1571636"/>
          </a:xfrm>
          <a:prstGeom prst="rect">
            <a:avLst/>
          </a:prstGeom>
        </p:spPr>
        <p:txBody>
          <a:bodyPr vert="horz" lIns="91440" tIns="45720" rIns="91440" bIns="45720" rtlCol="0" anchor="ctr">
            <a:normAutofit fontScale="97500"/>
          </a:bodyPr>
          <a:lstStyle/>
          <a:p>
            <a:pPr lvl="0">
              <a:spcBef>
                <a:spcPct val="0"/>
              </a:spcBef>
            </a:pPr>
            <a:r>
              <a:rPr kumimoji="0" lang="ru-RU" sz="3000" b="0" i="0" u="none" strike="noStrike" kern="1200" cap="none" spc="0" normalizeH="0" baseline="0" noProof="0" dirty="0" smtClean="0">
                <a:ln>
                  <a:noFill/>
                </a:ln>
                <a:solidFill>
                  <a:schemeClr val="tx1"/>
                </a:solidFill>
                <a:effectLst/>
                <a:uLnTx/>
                <a:uFillTx/>
                <a:latin typeface="+mj-lt"/>
                <a:ea typeface="+mj-ea"/>
                <a:cs typeface="+mj-cs"/>
              </a:rPr>
              <a:t>Вопрос </a:t>
            </a:r>
            <a:r>
              <a:rPr lang="en-US" sz="3000" dirty="0" smtClean="0">
                <a:latin typeface="+mj-lt"/>
                <a:ea typeface="+mj-ea"/>
                <a:cs typeface="+mj-cs"/>
              </a:rPr>
              <a:t>4</a:t>
            </a:r>
            <a:r>
              <a:rPr kumimoji="0" lang="ru-RU" sz="3000" b="0" i="0" u="none" strike="noStrike" kern="1200" cap="none" spc="0" normalizeH="0" baseline="0" noProof="0" dirty="0" smtClean="0">
                <a:ln>
                  <a:noFill/>
                </a:ln>
                <a:solidFill>
                  <a:schemeClr val="tx1"/>
                </a:solidFill>
                <a:effectLst/>
                <a:uLnTx/>
                <a:uFillTx/>
                <a:latin typeface="+mj-lt"/>
                <a:ea typeface="+mj-ea"/>
                <a:cs typeface="+mj-cs"/>
              </a:rPr>
              <a:t/>
            </a:r>
            <a:br>
              <a:rPr kumimoji="0" lang="ru-RU" sz="3000" b="0" i="0" u="none" strike="noStrike" kern="1200" cap="none" spc="0" normalizeH="0" baseline="0" noProof="0" dirty="0" smtClean="0">
                <a:ln>
                  <a:noFill/>
                </a:ln>
                <a:solidFill>
                  <a:schemeClr val="tx1"/>
                </a:solidFill>
                <a:effectLst/>
                <a:uLnTx/>
                <a:uFillTx/>
                <a:latin typeface="+mj-lt"/>
                <a:ea typeface="+mj-ea"/>
                <a:cs typeface="+mj-cs"/>
              </a:rPr>
            </a:br>
            <a:r>
              <a:rPr kumimoji="0" lang="ru-RU" sz="3000" b="1" i="0" u="none" strike="noStrike" kern="1200" cap="none" spc="0" normalizeH="0" baseline="0" noProof="0" dirty="0" smtClean="0">
                <a:ln>
                  <a:noFill/>
                </a:ln>
                <a:solidFill>
                  <a:schemeClr val="tx1"/>
                </a:solidFill>
                <a:effectLst/>
                <a:uLnTx/>
                <a:uFillTx/>
                <a:latin typeface="+mj-lt"/>
                <a:ea typeface="+mj-ea"/>
                <a:cs typeface="+mj-cs"/>
              </a:rPr>
              <a:t> </a:t>
            </a:r>
            <a:r>
              <a:rPr lang="ru-RU" sz="3000" b="1" dirty="0" smtClean="0"/>
              <a:t>Что в Интернете запрещено законом? </a:t>
            </a:r>
            <a:r>
              <a:rPr kumimoji="0" lang="ru-RU" sz="3000" b="1" i="0" u="none" strike="noStrike" kern="1200" cap="none" spc="0" normalizeH="0" baseline="0" noProof="0" dirty="0" smtClean="0">
                <a:ln>
                  <a:noFill/>
                </a:ln>
                <a:solidFill>
                  <a:schemeClr val="tx1"/>
                </a:solidFill>
                <a:effectLst/>
                <a:uLnTx/>
                <a:uFillTx/>
                <a:latin typeface="+mj-lt"/>
                <a:ea typeface="+mj-ea"/>
                <a:cs typeface="+mj-cs"/>
              </a:rPr>
              <a:t> </a:t>
            </a:r>
            <a:endParaRPr kumimoji="0" lang="ru-RU" sz="3000" b="0" i="0" u="none" strike="noStrike" kern="1200" cap="none" spc="0" normalizeH="0" baseline="0" noProof="0" dirty="0">
              <a:ln>
                <a:noFill/>
              </a:ln>
              <a:solidFill>
                <a:schemeClr val="tx1"/>
              </a:solidFill>
              <a:effectLst/>
              <a:uLnTx/>
              <a:uFillTx/>
              <a:latin typeface="+mj-lt"/>
              <a:ea typeface="+mj-ea"/>
              <a:cs typeface="+mj-cs"/>
            </a:endParaRPr>
          </a:p>
        </p:txBody>
      </p:sp>
      <p:pic>
        <p:nvPicPr>
          <p:cNvPr id="8" name="Рисунок 7" descr="zakon.jpg"/>
          <p:cNvPicPr>
            <a:picLocks noChangeAspect="1"/>
          </p:cNvPicPr>
          <p:nvPr/>
        </p:nvPicPr>
        <p:blipFill>
          <a:blip r:embed="rId7" cstate="print"/>
          <a:stretch>
            <a:fillRect/>
          </a:stretch>
        </p:blipFill>
        <p:spPr>
          <a:xfrm>
            <a:off x="4572000" y="2428868"/>
            <a:ext cx="3794691" cy="2389470"/>
          </a:xfrm>
          <a:prstGeom prst="rect">
            <a:avLst/>
          </a:prstGeom>
          <a:ln>
            <a:noFill/>
          </a:ln>
          <a:effectLst>
            <a:softEdge rad="112500"/>
          </a:effectLst>
        </p:spPr>
      </p:pic>
    </p:spTree>
    <p:controls>
      <p:control spid="17410" name="OptionButton1" r:id="rId2" imgW="3029040" imgH="933480"/>
      <p:control spid="17411" name="OptionButton2" r:id="rId3" imgW="3029040" imgH="933480"/>
      <p:control spid="17412" name="OptionButton3" r:id="rId4" imgW="3029040" imgH="933480"/>
      <p:control spid="17413" name="CommandButton1" r:id="rId5" imgW="1943280" imgH="428760"/>
    </p:controls>
  </p:cSld>
  <p:clrMapOvr>
    <a:masterClrMapping/>
  </p:clrMapOvr>
  <p:transition advClick="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6519446"/>
            <a:ext cx="9144000" cy="338554"/>
          </a:xfrm>
          <a:prstGeom prst="rect">
            <a:avLst/>
          </a:prstGeom>
          <a:solidFill>
            <a:schemeClr val="accent1">
              <a:lumMod val="40000"/>
              <a:lumOff val="60000"/>
            </a:schemeClr>
          </a:solidFill>
        </p:spPr>
        <p:txBody>
          <a:bodyPr wrap="square" rtlCol="0">
            <a:spAutoFit/>
          </a:bodyPr>
          <a:lstStyle/>
          <a:p>
            <a:pPr algn="ctr"/>
            <a:r>
              <a:rPr lang="ru-RU" sz="1600" dirty="0" smtClean="0"/>
              <a:t>Нагаева Мария 10 «А» МБОУ СОШ №21 г.Шарья, Костромская обл. Учитель</a:t>
            </a:r>
            <a:r>
              <a:rPr lang="en-US" sz="1600" dirty="0" smtClean="0"/>
              <a:t>:</a:t>
            </a:r>
            <a:r>
              <a:rPr lang="ru-RU" sz="1600" dirty="0" smtClean="0"/>
              <a:t> Расторгуева Л.Н.</a:t>
            </a:r>
            <a:endParaRPr lang="ru-RU" sz="1600" dirty="0"/>
          </a:p>
        </p:txBody>
      </p:sp>
      <p:sp>
        <p:nvSpPr>
          <p:cNvPr id="4" name="Заголовок 1"/>
          <p:cNvSpPr txBox="1">
            <a:spLocks/>
          </p:cNvSpPr>
          <p:nvPr/>
        </p:nvSpPr>
        <p:spPr>
          <a:xfrm>
            <a:off x="857224" y="571480"/>
            <a:ext cx="8001024" cy="1571636"/>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endParaRPr lang="en-US" sz="3000" dirty="0" smtClean="0">
              <a:latin typeface="+mj-lt"/>
              <a:ea typeface="+mj-ea"/>
              <a:cs typeface="+mj-cs"/>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3000" b="0" i="0" u="none" strike="noStrike" kern="1200" cap="none" spc="0" normalizeH="0" baseline="0" noProof="0" dirty="0" smtClean="0">
                <a:ln>
                  <a:noFill/>
                </a:ln>
                <a:solidFill>
                  <a:schemeClr val="tx1"/>
                </a:solidFill>
                <a:effectLst/>
                <a:uLnTx/>
                <a:uFillTx/>
                <a:latin typeface="+mj-lt"/>
                <a:ea typeface="+mj-ea"/>
                <a:cs typeface="+mj-cs"/>
              </a:rPr>
              <a:t> </a:t>
            </a:r>
            <a:r>
              <a:rPr kumimoji="0" lang="ru-RU" sz="2900" b="0" i="0" u="none" strike="noStrike" kern="1200" cap="none" spc="0" normalizeH="0" baseline="0" noProof="0" dirty="0" smtClean="0">
                <a:ln>
                  <a:noFill/>
                </a:ln>
                <a:solidFill>
                  <a:schemeClr val="tx1"/>
                </a:solidFill>
                <a:effectLst/>
                <a:uLnTx/>
                <a:uFillTx/>
                <a:latin typeface="+mj-lt"/>
                <a:ea typeface="+mj-ea"/>
                <a:cs typeface="+mj-cs"/>
              </a:rPr>
              <a:t>Вопрос 5</a:t>
            </a:r>
            <a:br>
              <a:rPr kumimoji="0" lang="ru-RU" sz="2900" b="0" i="0" u="none" strike="noStrike" kern="1200" cap="none" spc="0" normalizeH="0" baseline="0" noProof="0" dirty="0" smtClean="0">
                <a:ln>
                  <a:noFill/>
                </a:ln>
                <a:solidFill>
                  <a:schemeClr val="tx1"/>
                </a:solidFill>
                <a:effectLst/>
                <a:uLnTx/>
                <a:uFillTx/>
                <a:latin typeface="+mj-lt"/>
                <a:ea typeface="+mj-ea"/>
                <a:cs typeface="+mj-cs"/>
              </a:rPr>
            </a:br>
            <a:r>
              <a:rPr kumimoji="0" lang="ru-RU" sz="2900" b="1" i="0" u="none" strike="noStrike" kern="1200" cap="none" spc="0" normalizeH="0" baseline="0" noProof="0" dirty="0" smtClean="0">
                <a:ln>
                  <a:noFill/>
                </a:ln>
                <a:solidFill>
                  <a:schemeClr val="tx1"/>
                </a:solidFill>
                <a:effectLst/>
                <a:uLnTx/>
                <a:uFillTx/>
                <a:latin typeface="+mj-lt"/>
                <a:ea typeface="+mj-ea"/>
                <a:cs typeface="+mj-cs"/>
              </a:rPr>
              <a:t>  </a:t>
            </a:r>
            <a:r>
              <a:rPr lang="ru-RU" sz="2900" b="1" dirty="0" smtClean="0">
                <a:latin typeface="+mj-lt"/>
                <a:ea typeface="+mj-ea"/>
                <a:cs typeface="+mj-cs"/>
              </a:rPr>
              <a:t>Какое незаконное действие преследуется в России согласно Уголовному Кодексу РФ</a:t>
            </a:r>
            <a:r>
              <a:rPr lang="en-US" sz="2900" b="1" dirty="0" smtClean="0">
                <a:latin typeface="+mj-lt"/>
                <a:ea typeface="+mj-ea"/>
                <a:cs typeface="+mj-cs"/>
              </a:rPr>
              <a:t>?</a:t>
            </a:r>
            <a:r>
              <a:rPr kumimoji="0" lang="ru-RU" sz="2900" b="0" i="0" u="none" strike="noStrike" kern="1200" cap="none" spc="0" normalizeH="0" baseline="0" noProof="0" dirty="0" smtClean="0">
                <a:ln>
                  <a:noFill/>
                </a:ln>
                <a:solidFill>
                  <a:schemeClr val="tx1"/>
                </a:solidFill>
                <a:effectLst/>
                <a:uLnTx/>
                <a:uFillTx/>
                <a:latin typeface="+mj-lt"/>
                <a:ea typeface="+mj-ea"/>
                <a:cs typeface="+mj-cs"/>
              </a:rPr>
              <a:t> </a:t>
            </a:r>
            <a:endParaRPr kumimoji="0" lang="ru-RU" sz="2900" b="0" i="0" u="none" strike="noStrike" kern="1200" cap="none" spc="0" normalizeH="0" baseline="0" noProof="0" dirty="0">
              <a:ln>
                <a:noFill/>
              </a:ln>
              <a:solidFill>
                <a:schemeClr val="tx1"/>
              </a:solidFill>
              <a:effectLst/>
              <a:uLnTx/>
              <a:uFillTx/>
              <a:latin typeface="+mj-lt"/>
              <a:ea typeface="+mj-ea"/>
              <a:cs typeface="+mj-cs"/>
            </a:endParaRPr>
          </a:p>
        </p:txBody>
      </p:sp>
      <p:pic>
        <p:nvPicPr>
          <p:cNvPr id="11" name="Рисунок 10" descr="9580.jpg"/>
          <p:cNvPicPr>
            <a:picLocks noChangeAspect="1"/>
          </p:cNvPicPr>
          <p:nvPr/>
        </p:nvPicPr>
        <p:blipFill>
          <a:blip r:embed="rId7" cstate="print"/>
          <a:stretch>
            <a:fillRect/>
          </a:stretch>
        </p:blipFill>
        <p:spPr>
          <a:xfrm>
            <a:off x="5715008" y="2714620"/>
            <a:ext cx="2952744" cy="2214558"/>
          </a:xfrm>
          <a:prstGeom prst="rect">
            <a:avLst/>
          </a:prstGeom>
          <a:ln>
            <a:noFill/>
          </a:ln>
          <a:effectLst>
            <a:softEdge rad="112500"/>
          </a:effectLst>
        </p:spPr>
      </p:pic>
    </p:spTree>
    <p:controls>
      <p:control spid="18434" name="OptionButton1" r:id="rId2" imgW="4248000" imgH="933480"/>
      <p:control spid="18435" name="OptionButton2" r:id="rId3" imgW="4248000" imgH="866880"/>
      <p:control spid="18436" name="OptionButton3" r:id="rId4" imgW="4324320" imgH="933480"/>
      <p:control spid="18437" name="CommandButton1" r:id="rId5" imgW="1943280" imgH="428760"/>
    </p:controls>
  </p:cSld>
  <p:clrMapOvr>
    <a:masterClrMapping/>
  </p:clrMapOvr>
  <p:transition advClick="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6519446"/>
            <a:ext cx="9144000" cy="338554"/>
          </a:xfrm>
          <a:prstGeom prst="rect">
            <a:avLst/>
          </a:prstGeom>
          <a:solidFill>
            <a:schemeClr val="accent1">
              <a:lumMod val="40000"/>
              <a:lumOff val="60000"/>
            </a:schemeClr>
          </a:solidFill>
        </p:spPr>
        <p:txBody>
          <a:bodyPr wrap="square" rtlCol="0">
            <a:spAutoFit/>
          </a:bodyPr>
          <a:lstStyle/>
          <a:p>
            <a:pPr algn="ctr"/>
            <a:r>
              <a:rPr lang="ru-RU" sz="1600" dirty="0" smtClean="0"/>
              <a:t>Нагаева Мария 10 «А» МБОУ СОШ №21 г.Шарья, Костромская обл. Учитель</a:t>
            </a:r>
            <a:r>
              <a:rPr lang="en-US" sz="1600" dirty="0" smtClean="0"/>
              <a:t>:</a:t>
            </a:r>
            <a:r>
              <a:rPr lang="ru-RU" sz="1600" dirty="0" smtClean="0"/>
              <a:t> Расторгуева Л.Н.</a:t>
            </a:r>
            <a:endParaRPr lang="ru-RU" sz="1600" dirty="0"/>
          </a:p>
        </p:txBody>
      </p:sp>
      <p:sp>
        <p:nvSpPr>
          <p:cNvPr id="4" name="Заголовок 1"/>
          <p:cNvSpPr txBox="1">
            <a:spLocks/>
          </p:cNvSpPr>
          <p:nvPr/>
        </p:nvSpPr>
        <p:spPr>
          <a:xfrm>
            <a:off x="928662" y="571480"/>
            <a:ext cx="7929586" cy="1571636"/>
          </a:xfrm>
          <a:prstGeom prst="rect">
            <a:avLst/>
          </a:prstGeom>
        </p:spPr>
        <p:txBody>
          <a:bodyPr vert="horz" lIns="91440" tIns="45720" rIns="91440" bIns="45720" rtlCol="0" anchor="ctr">
            <a:normAutofit fontScale="975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ru-RU" sz="3000" b="0" i="0" u="none" strike="noStrike" kern="1200" cap="none" spc="0" normalizeH="0" baseline="0" noProof="0" dirty="0" smtClean="0">
                <a:ln>
                  <a:noFill/>
                </a:ln>
                <a:solidFill>
                  <a:schemeClr val="tx1"/>
                </a:solidFill>
                <a:effectLst/>
                <a:uLnTx/>
                <a:uFillTx/>
                <a:latin typeface="+mj-lt"/>
                <a:ea typeface="+mj-ea"/>
                <a:cs typeface="+mj-cs"/>
              </a:rPr>
              <a:t>Вопрос 6</a:t>
            </a:r>
            <a:br>
              <a:rPr kumimoji="0" lang="ru-RU" sz="3000" b="0" i="0" u="none" strike="noStrike" kern="1200" cap="none" spc="0" normalizeH="0" baseline="0" noProof="0" dirty="0" smtClean="0">
                <a:ln>
                  <a:noFill/>
                </a:ln>
                <a:solidFill>
                  <a:schemeClr val="tx1"/>
                </a:solidFill>
                <a:effectLst/>
                <a:uLnTx/>
                <a:uFillTx/>
                <a:latin typeface="+mj-lt"/>
                <a:ea typeface="+mj-ea"/>
                <a:cs typeface="+mj-cs"/>
              </a:rPr>
            </a:br>
            <a:r>
              <a:rPr kumimoji="0" lang="ru-RU" sz="3000" b="1" i="0" u="none" strike="noStrike" kern="1200" cap="none" spc="0" normalizeH="0" baseline="0" noProof="0" dirty="0" smtClean="0">
                <a:ln>
                  <a:noFill/>
                </a:ln>
                <a:solidFill>
                  <a:schemeClr val="tx1"/>
                </a:solidFill>
                <a:effectLst/>
                <a:uLnTx/>
                <a:uFillTx/>
                <a:latin typeface="+mj-lt"/>
                <a:ea typeface="+mj-ea"/>
                <a:cs typeface="+mj-cs"/>
              </a:rPr>
              <a:t>  </a:t>
            </a:r>
            <a:r>
              <a:rPr lang="ru-RU" sz="3000" b="1" dirty="0" smtClean="0">
                <a:latin typeface="+mj-lt"/>
                <a:ea typeface="+mj-ea"/>
                <a:cs typeface="+mj-cs"/>
              </a:rPr>
              <a:t>Если вирус обнаружен, следует</a:t>
            </a:r>
            <a:r>
              <a:rPr lang="en-US" sz="3000" b="1" dirty="0" smtClean="0">
                <a:latin typeface="+mj-lt"/>
                <a:ea typeface="+mj-ea"/>
                <a:cs typeface="+mj-cs"/>
              </a:rPr>
              <a:t>:</a:t>
            </a:r>
            <a:r>
              <a:rPr kumimoji="0" lang="ru-RU" sz="3000" b="0" i="0" u="none" strike="noStrike" kern="1200" cap="none" spc="0" normalizeH="0" baseline="0" noProof="0" dirty="0" smtClean="0">
                <a:ln>
                  <a:noFill/>
                </a:ln>
                <a:solidFill>
                  <a:schemeClr val="tx1"/>
                </a:solidFill>
                <a:effectLst/>
                <a:uLnTx/>
                <a:uFillTx/>
                <a:latin typeface="+mj-lt"/>
                <a:ea typeface="+mj-ea"/>
                <a:cs typeface="+mj-cs"/>
              </a:rPr>
              <a:t> </a:t>
            </a:r>
            <a:endParaRPr kumimoji="0" lang="ru-RU" sz="3000" b="0" i="0" u="none" strike="noStrike" kern="1200" cap="none" spc="0" normalizeH="0" baseline="0" noProof="0" dirty="0">
              <a:ln>
                <a:noFill/>
              </a:ln>
              <a:solidFill>
                <a:schemeClr val="tx1"/>
              </a:solidFill>
              <a:effectLst/>
              <a:uLnTx/>
              <a:uFillTx/>
              <a:latin typeface="+mj-lt"/>
              <a:ea typeface="+mj-ea"/>
              <a:cs typeface="+mj-cs"/>
            </a:endParaRPr>
          </a:p>
        </p:txBody>
      </p:sp>
      <p:pic>
        <p:nvPicPr>
          <p:cNvPr id="5" name="Рисунок 4" descr="kompjuternyj-virus.jpg"/>
          <p:cNvPicPr>
            <a:picLocks noChangeAspect="1"/>
          </p:cNvPicPr>
          <p:nvPr/>
        </p:nvPicPr>
        <p:blipFill>
          <a:blip r:embed="rId7" cstate="print"/>
          <a:stretch>
            <a:fillRect/>
          </a:stretch>
        </p:blipFill>
        <p:spPr>
          <a:xfrm>
            <a:off x="5286380" y="2500306"/>
            <a:ext cx="2452688" cy="2452688"/>
          </a:xfrm>
          <a:prstGeom prst="rect">
            <a:avLst/>
          </a:prstGeom>
          <a:ln>
            <a:noFill/>
          </a:ln>
          <a:effectLst>
            <a:softEdge rad="112500"/>
          </a:effectLst>
        </p:spPr>
      </p:pic>
    </p:spTree>
    <p:controls>
      <p:control spid="19458" name="OptionButton1" r:id="rId2" imgW="3381480" imgH="933480"/>
      <p:control spid="19459" name="OptionButton2" r:id="rId3" imgW="3381480" imgH="933480"/>
      <p:control spid="19460" name="OptionButton3" r:id="rId4" imgW="3381480" imgH="933480"/>
      <p:control spid="19461" name="CommandButton1" r:id="rId5" imgW="1943280" imgH="428760"/>
    </p:controls>
  </p:cSld>
  <p:clrMapOvr>
    <a:masterClrMapping/>
  </p:clrMapOvr>
  <p:transition advClick="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6519446"/>
            <a:ext cx="9144000" cy="338554"/>
          </a:xfrm>
          <a:prstGeom prst="rect">
            <a:avLst/>
          </a:prstGeom>
          <a:solidFill>
            <a:schemeClr val="accent1">
              <a:lumMod val="40000"/>
              <a:lumOff val="60000"/>
            </a:schemeClr>
          </a:solidFill>
        </p:spPr>
        <p:txBody>
          <a:bodyPr wrap="square" rtlCol="0">
            <a:spAutoFit/>
          </a:bodyPr>
          <a:lstStyle/>
          <a:p>
            <a:pPr algn="ctr"/>
            <a:r>
              <a:rPr lang="ru-RU" sz="1600" dirty="0" smtClean="0"/>
              <a:t>Нагаева Мария 10 «А» МБОУ СОШ №21 г.Шарья, Костромская обл. Учитель</a:t>
            </a:r>
            <a:r>
              <a:rPr lang="en-US" sz="1600" dirty="0" smtClean="0"/>
              <a:t>:</a:t>
            </a:r>
            <a:r>
              <a:rPr lang="ru-RU" sz="1600" dirty="0" smtClean="0"/>
              <a:t> Расторгуева Л.Н.</a:t>
            </a:r>
            <a:endParaRPr lang="ru-RU" sz="1600" dirty="0"/>
          </a:p>
        </p:txBody>
      </p:sp>
      <p:sp>
        <p:nvSpPr>
          <p:cNvPr id="4" name="Заголовок 1"/>
          <p:cNvSpPr txBox="1">
            <a:spLocks/>
          </p:cNvSpPr>
          <p:nvPr/>
        </p:nvSpPr>
        <p:spPr>
          <a:xfrm>
            <a:off x="928662" y="642918"/>
            <a:ext cx="7929618" cy="1428760"/>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3200" b="0" i="0" u="none" strike="noStrike" kern="1200" cap="none" spc="0" normalizeH="0" baseline="0" noProof="0" dirty="0" smtClean="0">
              <a:ln>
                <a:noFill/>
              </a:ln>
              <a:solidFill>
                <a:schemeClr val="tx1"/>
              </a:solidFill>
              <a:effectLst/>
              <a:uLnTx/>
              <a:uFillTx/>
              <a:latin typeface="+mj-lt"/>
              <a:ea typeface="+mj-ea"/>
              <a:cs typeface="+mj-cs"/>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ru-RU" sz="2900" b="0" i="0" u="none" strike="noStrike" kern="1200" cap="none" spc="0" normalizeH="0" baseline="0" noProof="0" dirty="0" smtClean="0">
                <a:ln>
                  <a:noFill/>
                </a:ln>
                <a:solidFill>
                  <a:schemeClr val="tx1"/>
                </a:solidFill>
                <a:effectLst/>
                <a:uLnTx/>
                <a:uFillTx/>
                <a:latin typeface="+mj-lt"/>
                <a:ea typeface="+mj-ea"/>
                <a:cs typeface="+mj-cs"/>
              </a:rPr>
              <a:t>Вопрос 7</a:t>
            </a:r>
            <a:br>
              <a:rPr kumimoji="0" lang="ru-RU" sz="2900" b="0" i="0" u="none" strike="noStrike" kern="1200" cap="none" spc="0" normalizeH="0" baseline="0" noProof="0" dirty="0" smtClean="0">
                <a:ln>
                  <a:noFill/>
                </a:ln>
                <a:solidFill>
                  <a:schemeClr val="tx1"/>
                </a:solidFill>
                <a:effectLst/>
                <a:uLnTx/>
                <a:uFillTx/>
                <a:latin typeface="+mj-lt"/>
                <a:ea typeface="+mj-ea"/>
                <a:cs typeface="+mj-cs"/>
              </a:rPr>
            </a:br>
            <a:r>
              <a:rPr kumimoji="0" lang="ru-RU" sz="2900" b="1" i="0" u="none" strike="noStrike" kern="1200" cap="none" spc="0" normalizeH="0" baseline="0" noProof="0" dirty="0" smtClean="0">
                <a:ln>
                  <a:noFill/>
                </a:ln>
                <a:solidFill>
                  <a:schemeClr val="tx1"/>
                </a:solidFill>
                <a:effectLst/>
                <a:uLnTx/>
                <a:uFillTx/>
                <a:latin typeface="+mj-lt"/>
                <a:ea typeface="+mj-ea"/>
                <a:cs typeface="+mj-cs"/>
              </a:rPr>
              <a:t>  </a:t>
            </a:r>
            <a:r>
              <a:rPr lang="ru-RU" sz="2900" b="1" dirty="0" smtClean="0">
                <a:latin typeface="+mj-lt"/>
                <a:ea typeface="+mj-ea"/>
                <a:cs typeface="+mj-cs"/>
              </a:rPr>
              <a:t>Виртуальный собеседник предлагает встретиться, как следует поступить</a:t>
            </a:r>
            <a:r>
              <a:rPr lang="en-US" sz="2900" b="1" dirty="0" smtClean="0">
                <a:latin typeface="+mj-lt"/>
                <a:ea typeface="+mj-ea"/>
                <a:cs typeface="+mj-cs"/>
              </a:rPr>
              <a:t>?</a:t>
            </a:r>
            <a:endParaRPr kumimoji="0" lang="ru-RU" sz="2900" b="0" i="0" u="none" strike="noStrike" kern="1200" cap="none" spc="0" normalizeH="0" baseline="0" noProof="0" dirty="0">
              <a:ln>
                <a:noFill/>
              </a:ln>
              <a:solidFill>
                <a:schemeClr val="tx1"/>
              </a:solidFill>
              <a:effectLst/>
              <a:uLnTx/>
              <a:uFillTx/>
              <a:latin typeface="+mj-lt"/>
              <a:ea typeface="+mj-ea"/>
              <a:cs typeface="+mj-cs"/>
            </a:endParaRPr>
          </a:p>
        </p:txBody>
      </p:sp>
      <p:pic>
        <p:nvPicPr>
          <p:cNvPr id="6" name="Рисунок 5" descr="security.jpg"/>
          <p:cNvPicPr>
            <a:picLocks noChangeAspect="1"/>
          </p:cNvPicPr>
          <p:nvPr/>
        </p:nvPicPr>
        <p:blipFill>
          <a:blip r:embed="rId7" cstate="print"/>
          <a:stretch>
            <a:fillRect/>
          </a:stretch>
        </p:blipFill>
        <p:spPr>
          <a:xfrm>
            <a:off x="5214942" y="2643182"/>
            <a:ext cx="2786082" cy="2507474"/>
          </a:xfrm>
          <a:prstGeom prst="rect">
            <a:avLst/>
          </a:prstGeom>
          <a:ln>
            <a:noFill/>
          </a:ln>
          <a:effectLst>
            <a:softEdge rad="112500"/>
          </a:effectLst>
        </p:spPr>
      </p:pic>
    </p:spTree>
    <p:controls>
      <p:control spid="33793" name="OptionButton1" r:id="rId2" imgW="3819600" imgH="866880"/>
      <p:control spid="33794" name="OptionButton2" r:id="rId3" imgW="3819600" imgH="933480"/>
      <p:control spid="33795" name="OptionButton3" r:id="rId4" imgW="3819600" imgH="933480"/>
      <p:control spid="33797" name="CommandButton1" r:id="rId5" imgW="1943280" imgH="428760"/>
    </p:controls>
  </p:cSld>
  <p:clrMapOvr>
    <a:masterClrMapping/>
  </p:clrMapOvr>
  <p:transition advClick="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6519446"/>
            <a:ext cx="9144000" cy="338554"/>
          </a:xfrm>
          <a:prstGeom prst="rect">
            <a:avLst/>
          </a:prstGeom>
          <a:solidFill>
            <a:schemeClr val="accent1">
              <a:lumMod val="40000"/>
              <a:lumOff val="60000"/>
            </a:schemeClr>
          </a:solidFill>
        </p:spPr>
        <p:txBody>
          <a:bodyPr wrap="square" rtlCol="0">
            <a:spAutoFit/>
          </a:bodyPr>
          <a:lstStyle/>
          <a:p>
            <a:pPr algn="ctr"/>
            <a:r>
              <a:rPr lang="ru-RU" sz="1600" dirty="0" smtClean="0"/>
              <a:t>Нагаева Мария 10 «А» МБОУ СОШ №21 г.Шарья, Костромская обл. Учитель</a:t>
            </a:r>
            <a:r>
              <a:rPr lang="en-US" sz="1600" dirty="0" smtClean="0"/>
              <a:t>:</a:t>
            </a:r>
            <a:r>
              <a:rPr lang="ru-RU" sz="1600" dirty="0" smtClean="0"/>
              <a:t> Расторгуева Л.Н.</a:t>
            </a:r>
            <a:endParaRPr lang="ru-RU" sz="1600" dirty="0"/>
          </a:p>
        </p:txBody>
      </p:sp>
      <p:sp>
        <p:nvSpPr>
          <p:cNvPr id="4" name="Заголовок 1"/>
          <p:cNvSpPr txBox="1">
            <a:spLocks/>
          </p:cNvSpPr>
          <p:nvPr/>
        </p:nvSpPr>
        <p:spPr>
          <a:xfrm>
            <a:off x="928662" y="571480"/>
            <a:ext cx="7572428" cy="1857388"/>
          </a:xfrm>
          <a:prstGeom prst="rect">
            <a:avLst/>
          </a:prstGeom>
        </p:spPr>
        <p:txBody>
          <a:bodyPr vert="horz" lIns="91440" tIns="45720" rIns="91440" bIns="45720" rtlCol="0" anchor="ctr">
            <a:normAutofit fontScale="60000" lnSpcReduction="20000"/>
          </a:body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4300" b="0" i="0" u="none" strike="noStrike" kern="1200" cap="none" spc="0" normalizeH="0" baseline="0" noProof="0" dirty="0" smtClean="0">
              <a:ln>
                <a:noFill/>
              </a:ln>
              <a:solidFill>
                <a:schemeClr val="tx1"/>
              </a:solidFill>
              <a:effectLst/>
              <a:uLnTx/>
              <a:uFillTx/>
              <a:latin typeface="+mj-lt"/>
              <a:ea typeface="+mj-ea"/>
              <a:cs typeface="+mj-cs"/>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ru-RU" sz="4700" b="0" i="0" u="none" strike="noStrike" kern="1200" cap="none" spc="0" normalizeH="0" baseline="0" noProof="0" dirty="0" smtClean="0">
                <a:ln>
                  <a:noFill/>
                </a:ln>
                <a:solidFill>
                  <a:schemeClr val="tx1"/>
                </a:solidFill>
                <a:effectLst/>
                <a:uLnTx/>
                <a:uFillTx/>
                <a:latin typeface="+mj-lt"/>
                <a:ea typeface="+mj-ea"/>
                <a:cs typeface="+mj-cs"/>
              </a:rPr>
              <a:t>Вопрос 8</a:t>
            </a:r>
            <a:br>
              <a:rPr kumimoji="0" lang="ru-RU" sz="4700" b="0" i="0" u="none" strike="noStrike" kern="1200" cap="none" spc="0" normalizeH="0" baseline="0" noProof="0" dirty="0" smtClean="0">
                <a:ln>
                  <a:noFill/>
                </a:ln>
                <a:solidFill>
                  <a:schemeClr val="tx1"/>
                </a:solidFill>
                <a:effectLst/>
                <a:uLnTx/>
                <a:uFillTx/>
                <a:latin typeface="+mj-lt"/>
                <a:ea typeface="+mj-ea"/>
                <a:cs typeface="+mj-cs"/>
              </a:rPr>
            </a:br>
            <a:r>
              <a:rPr kumimoji="0" lang="ru-RU" sz="4700" b="1" i="0" u="none" strike="noStrike" kern="1200" cap="none" spc="0" normalizeH="0" baseline="0" noProof="0" dirty="0" smtClean="0">
                <a:ln>
                  <a:noFill/>
                </a:ln>
                <a:solidFill>
                  <a:schemeClr val="tx1"/>
                </a:solidFill>
                <a:effectLst/>
                <a:uLnTx/>
                <a:uFillTx/>
                <a:latin typeface="+mj-lt"/>
                <a:ea typeface="+mj-ea"/>
                <a:cs typeface="+mj-cs"/>
              </a:rPr>
              <a:t>  </a:t>
            </a:r>
            <a:r>
              <a:rPr lang="ru-RU" sz="4700" b="1" dirty="0" smtClean="0">
                <a:latin typeface="+mj-lt"/>
                <a:ea typeface="+mj-ea"/>
                <a:cs typeface="+mj-cs"/>
              </a:rPr>
              <a:t>Использование антивирусных программ обеспечивает полную безопасность в интернете</a:t>
            </a:r>
            <a:r>
              <a:rPr lang="en-US" sz="4700" b="1" dirty="0" smtClean="0">
                <a:latin typeface="+mj-lt"/>
                <a:ea typeface="+mj-ea"/>
                <a:cs typeface="+mj-cs"/>
              </a:rPr>
              <a:t>?</a:t>
            </a:r>
            <a:endParaRPr kumimoji="0" lang="ru-RU" sz="4700" b="0" i="0" u="none" strike="noStrike" kern="1200" cap="none" spc="0" normalizeH="0" baseline="0" noProof="0" dirty="0">
              <a:ln>
                <a:noFill/>
              </a:ln>
              <a:solidFill>
                <a:schemeClr val="tx1"/>
              </a:solidFill>
              <a:effectLst/>
              <a:uLnTx/>
              <a:uFillTx/>
              <a:latin typeface="+mj-lt"/>
              <a:ea typeface="+mj-ea"/>
              <a:cs typeface="+mj-cs"/>
            </a:endParaRPr>
          </a:p>
        </p:txBody>
      </p:sp>
      <p:pic>
        <p:nvPicPr>
          <p:cNvPr id="5" name="Рисунок 4" descr="1364451939_comodo.internet.security.png"/>
          <p:cNvPicPr>
            <a:picLocks noChangeAspect="1"/>
          </p:cNvPicPr>
          <p:nvPr/>
        </p:nvPicPr>
        <p:blipFill>
          <a:blip r:embed="rId6" cstate="print"/>
          <a:stretch>
            <a:fillRect/>
          </a:stretch>
        </p:blipFill>
        <p:spPr>
          <a:xfrm>
            <a:off x="3714744" y="2143116"/>
            <a:ext cx="3107918" cy="3107918"/>
          </a:xfrm>
          <a:prstGeom prst="rect">
            <a:avLst/>
          </a:prstGeom>
        </p:spPr>
      </p:pic>
    </p:spTree>
    <p:controls>
      <p:control spid="32770" name="OptionButton1" r:id="rId2" imgW="1866960" imgH="723960"/>
      <p:control spid="32771" name="OptionButton2" r:id="rId3" imgW="1866960" imgH="723960"/>
      <p:control spid="32772" name="CommandButton1" r:id="rId4" imgW="1943280" imgH="428760"/>
    </p:controls>
  </p:cSld>
  <p:clrMapOvr>
    <a:masterClrMapping/>
  </p:clrMapOvr>
  <p:transition advClick="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6519446"/>
            <a:ext cx="9144000" cy="338554"/>
          </a:xfrm>
          <a:prstGeom prst="rect">
            <a:avLst/>
          </a:prstGeom>
          <a:solidFill>
            <a:schemeClr val="accent1">
              <a:lumMod val="40000"/>
              <a:lumOff val="60000"/>
            </a:schemeClr>
          </a:solidFill>
        </p:spPr>
        <p:txBody>
          <a:bodyPr wrap="square" rtlCol="0">
            <a:spAutoFit/>
          </a:bodyPr>
          <a:lstStyle/>
          <a:p>
            <a:pPr algn="ctr"/>
            <a:r>
              <a:rPr lang="ru-RU" sz="1600" dirty="0" smtClean="0"/>
              <a:t>Нагаева Мария 10 «А» МБОУ СОШ №21 г.Шарья, Костромская обл. Учитель</a:t>
            </a:r>
            <a:r>
              <a:rPr lang="en-US" sz="1600" dirty="0" smtClean="0"/>
              <a:t>:</a:t>
            </a:r>
            <a:r>
              <a:rPr lang="ru-RU" sz="1600" dirty="0" smtClean="0"/>
              <a:t> Расторгуева Л.Н.</a:t>
            </a:r>
            <a:endParaRPr lang="ru-RU" sz="1600" dirty="0"/>
          </a:p>
        </p:txBody>
      </p:sp>
      <p:sp>
        <p:nvSpPr>
          <p:cNvPr id="4" name="Заголовок 1"/>
          <p:cNvSpPr txBox="1">
            <a:spLocks/>
          </p:cNvSpPr>
          <p:nvPr/>
        </p:nvSpPr>
        <p:spPr>
          <a:xfrm>
            <a:off x="928662" y="571480"/>
            <a:ext cx="7929586" cy="1571636"/>
          </a:xfrm>
          <a:prstGeom prst="rect">
            <a:avLst/>
          </a:prstGeom>
        </p:spPr>
        <p:txBody>
          <a:bodyPr vert="horz" lIns="91440" tIns="45720" rIns="91440" bIns="45720" rtlCol="0" anchor="ctr">
            <a:normAutofit fontScale="82500" lnSpcReduction="20000"/>
          </a:body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3300" b="0" i="0" u="none" strike="noStrike" kern="1200" cap="none" spc="0" normalizeH="0" baseline="0" noProof="0" dirty="0" smtClean="0">
              <a:ln>
                <a:noFill/>
              </a:ln>
              <a:solidFill>
                <a:schemeClr val="tx1"/>
              </a:solidFill>
              <a:effectLst/>
              <a:uLnTx/>
              <a:uFillTx/>
              <a:latin typeface="+mj-lt"/>
              <a:ea typeface="+mj-ea"/>
              <a:cs typeface="+mj-cs"/>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ru-RU" sz="3400" b="0" i="0" u="none" strike="noStrike" kern="1200" cap="none" spc="0" normalizeH="0" baseline="0" noProof="0" dirty="0" smtClean="0">
                <a:ln>
                  <a:noFill/>
                </a:ln>
                <a:solidFill>
                  <a:schemeClr val="tx1"/>
                </a:solidFill>
                <a:effectLst/>
                <a:uLnTx/>
                <a:uFillTx/>
                <a:latin typeface="+mj-lt"/>
                <a:ea typeface="+mj-ea"/>
                <a:cs typeface="+mj-cs"/>
              </a:rPr>
              <a:t>Вопрос 9</a:t>
            </a:r>
            <a:br>
              <a:rPr kumimoji="0" lang="ru-RU" sz="3400" b="0" i="0" u="none" strike="noStrike" kern="1200" cap="none" spc="0" normalizeH="0" baseline="0" noProof="0" dirty="0" smtClean="0">
                <a:ln>
                  <a:noFill/>
                </a:ln>
                <a:solidFill>
                  <a:schemeClr val="tx1"/>
                </a:solidFill>
                <a:effectLst/>
                <a:uLnTx/>
                <a:uFillTx/>
                <a:latin typeface="+mj-lt"/>
                <a:ea typeface="+mj-ea"/>
                <a:cs typeface="+mj-cs"/>
              </a:rPr>
            </a:br>
            <a:r>
              <a:rPr kumimoji="0" lang="en-US" sz="3400" b="0" i="0" u="none" strike="noStrike" kern="1200" cap="none" spc="0" normalizeH="0" baseline="0" noProof="0" dirty="0" smtClean="0">
                <a:ln>
                  <a:noFill/>
                </a:ln>
                <a:solidFill>
                  <a:schemeClr val="tx1"/>
                </a:solidFill>
                <a:effectLst/>
                <a:uLnTx/>
                <a:uFillTx/>
                <a:latin typeface="+mj-lt"/>
                <a:ea typeface="+mj-ea"/>
                <a:cs typeface="+mj-cs"/>
              </a:rPr>
              <a:t>  </a:t>
            </a:r>
            <a:r>
              <a:rPr kumimoji="0" lang="ru-RU" sz="3400" b="1" i="0" u="none" strike="noStrike" kern="1200" cap="none" spc="0" normalizeH="0" baseline="0" noProof="0" dirty="0" smtClean="0">
                <a:ln>
                  <a:noFill/>
                </a:ln>
                <a:solidFill>
                  <a:schemeClr val="tx1"/>
                </a:solidFill>
                <a:effectLst/>
                <a:uLnTx/>
                <a:uFillTx/>
                <a:latin typeface="+mj-lt"/>
                <a:ea typeface="+mj-ea"/>
                <a:cs typeface="+mj-cs"/>
              </a:rPr>
              <a:t>Злоумышленникам</a:t>
            </a:r>
            <a:r>
              <a:rPr kumimoji="0" lang="ru-RU" sz="3400" b="1" i="0" u="none" strike="noStrike" kern="1200" cap="none" spc="0" normalizeH="0" noProof="0" dirty="0" smtClean="0">
                <a:ln>
                  <a:noFill/>
                </a:ln>
                <a:solidFill>
                  <a:schemeClr val="tx1"/>
                </a:solidFill>
                <a:effectLst/>
                <a:uLnTx/>
                <a:uFillTx/>
                <a:latin typeface="+mj-lt"/>
                <a:ea typeface="+mj-ea"/>
                <a:cs typeface="+mj-cs"/>
              </a:rPr>
              <a:t> нужны только компьютерные данные</a:t>
            </a:r>
            <a:r>
              <a:rPr kumimoji="0" lang="en-US" sz="3400" b="1" i="0" u="none" strike="noStrike" kern="1200" cap="none" spc="0" normalizeH="0" noProof="0" dirty="0" smtClean="0">
                <a:ln>
                  <a:noFill/>
                </a:ln>
                <a:solidFill>
                  <a:schemeClr val="tx1"/>
                </a:solidFill>
                <a:effectLst/>
                <a:uLnTx/>
                <a:uFillTx/>
                <a:latin typeface="+mj-lt"/>
                <a:ea typeface="+mj-ea"/>
                <a:cs typeface="+mj-cs"/>
              </a:rPr>
              <a:t>:</a:t>
            </a:r>
            <a:endParaRPr kumimoji="0" lang="ru-RU" sz="3400" b="1" i="0" u="none" strike="noStrike" kern="1200" cap="none" spc="0" normalizeH="0" baseline="0" noProof="0" dirty="0">
              <a:ln>
                <a:noFill/>
              </a:ln>
              <a:solidFill>
                <a:schemeClr val="tx1"/>
              </a:solidFill>
              <a:effectLst/>
              <a:uLnTx/>
              <a:uFillTx/>
              <a:latin typeface="+mj-lt"/>
              <a:ea typeface="+mj-ea"/>
              <a:cs typeface="+mj-cs"/>
            </a:endParaRPr>
          </a:p>
        </p:txBody>
      </p:sp>
      <p:pic>
        <p:nvPicPr>
          <p:cNvPr id="5" name="Рисунок 4" descr="422291_318500048200275_100001208465769_946892_764791705_n.jpg"/>
          <p:cNvPicPr>
            <a:picLocks noChangeAspect="1"/>
          </p:cNvPicPr>
          <p:nvPr/>
        </p:nvPicPr>
        <p:blipFill>
          <a:blip r:embed="rId6" cstate="print"/>
          <a:stretch>
            <a:fillRect/>
          </a:stretch>
        </p:blipFill>
        <p:spPr>
          <a:xfrm>
            <a:off x="3643306" y="2143116"/>
            <a:ext cx="3161932" cy="3211337"/>
          </a:xfrm>
          <a:prstGeom prst="rect">
            <a:avLst/>
          </a:prstGeom>
          <a:ln>
            <a:noFill/>
          </a:ln>
          <a:effectLst>
            <a:softEdge rad="112500"/>
          </a:effectLst>
        </p:spPr>
      </p:pic>
    </p:spTree>
    <p:controls>
      <p:control spid="20483" name="OptionButton2" r:id="rId2" imgW="1866960" imgH="723960"/>
      <p:control spid="20485" name="OptionButton4" r:id="rId3" imgW="1866960" imgH="723960"/>
      <p:control spid="20486" name="CommandButton1" r:id="rId4" imgW="1943280" imgH="428760"/>
    </p:controls>
  </p:cSld>
  <p:clrMapOvr>
    <a:masterClrMapping/>
  </p:clrMapOvr>
  <p:transition advClick="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6519446"/>
            <a:ext cx="9144000" cy="338554"/>
          </a:xfrm>
          <a:prstGeom prst="rect">
            <a:avLst/>
          </a:prstGeom>
          <a:solidFill>
            <a:schemeClr val="accent1">
              <a:lumMod val="40000"/>
              <a:lumOff val="60000"/>
            </a:schemeClr>
          </a:solidFill>
        </p:spPr>
        <p:txBody>
          <a:bodyPr wrap="square" rtlCol="0">
            <a:spAutoFit/>
          </a:bodyPr>
          <a:lstStyle/>
          <a:p>
            <a:pPr algn="ctr"/>
            <a:r>
              <a:rPr lang="ru-RU" sz="1600" dirty="0" smtClean="0"/>
              <a:t>Нагаева Мария 10 «А» МБОУ СОШ №21 г.Шарья, Костромская обл. Учитель</a:t>
            </a:r>
            <a:r>
              <a:rPr lang="en-US" sz="1600" dirty="0" smtClean="0"/>
              <a:t>:</a:t>
            </a:r>
            <a:r>
              <a:rPr lang="ru-RU" sz="1600" dirty="0" smtClean="0"/>
              <a:t> Расторгуева Л.Н.</a:t>
            </a:r>
            <a:endParaRPr lang="ru-RU" sz="1600" dirty="0"/>
          </a:p>
        </p:txBody>
      </p:sp>
      <p:sp>
        <p:nvSpPr>
          <p:cNvPr id="4" name="Заголовок 1"/>
          <p:cNvSpPr txBox="1">
            <a:spLocks/>
          </p:cNvSpPr>
          <p:nvPr/>
        </p:nvSpPr>
        <p:spPr>
          <a:xfrm>
            <a:off x="928662" y="571480"/>
            <a:ext cx="7929586" cy="1571636"/>
          </a:xfrm>
          <a:prstGeom prst="rect">
            <a:avLst/>
          </a:prstGeom>
        </p:spPr>
        <p:txBody>
          <a:bodyPr vert="horz" lIns="91440" tIns="45720" rIns="91440" bIns="45720" rtlCol="0" anchor="ctr">
            <a:normAutofit fontScale="82500" lnSpcReduction="20000"/>
          </a:body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3600" b="0" i="0" u="none" strike="noStrike" kern="1200" cap="none" spc="0" normalizeH="0" baseline="0" noProof="0" dirty="0" smtClean="0">
              <a:ln>
                <a:noFill/>
              </a:ln>
              <a:solidFill>
                <a:schemeClr val="tx1"/>
              </a:solidFill>
              <a:effectLst/>
              <a:uLnTx/>
              <a:uFillTx/>
              <a:latin typeface="+mj-lt"/>
              <a:ea typeface="+mj-ea"/>
              <a:cs typeface="+mj-cs"/>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ru-RU" sz="3400" b="0" i="0" u="none" strike="noStrike" kern="1200" cap="none" spc="0" normalizeH="0" baseline="0" noProof="0" dirty="0" smtClean="0">
                <a:ln>
                  <a:noFill/>
                </a:ln>
                <a:solidFill>
                  <a:schemeClr val="tx1"/>
                </a:solidFill>
                <a:effectLst/>
                <a:uLnTx/>
                <a:uFillTx/>
                <a:latin typeface="+mj-lt"/>
                <a:ea typeface="+mj-ea"/>
                <a:cs typeface="+mj-cs"/>
              </a:rPr>
              <a:t>Вопрос 10</a:t>
            </a:r>
            <a:br>
              <a:rPr kumimoji="0" lang="ru-RU" sz="3400" b="0" i="0" u="none" strike="noStrike" kern="1200" cap="none" spc="0" normalizeH="0" baseline="0" noProof="0" dirty="0" smtClean="0">
                <a:ln>
                  <a:noFill/>
                </a:ln>
                <a:solidFill>
                  <a:schemeClr val="tx1"/>
                </a:solidFill>
                <a:effectLst/>
                <a:uLnTx/>
                <a:uFillTx/>
                <a:latin typeface="+mj-lt"/>
                <a:ea typeface="+mj-ea"/>
                <a:cs typeface="+mj-cs"/>
              </a:rPr>
            </a:br>
            <a:r>
              <a:rPr kumimoji="0" lang="ru-RU" sz="3400" b="1" i="0" u="none" strike="noStrike" kern="1200" cap="none" spc="0" normalizeH="0" baseline="0" noProof="0" dirty="0" smtClean="0">
                <a:ln>
                  <a:noFill/>
                </a:ln>
                <a:solidFill>
                  <a:schemeClr val="tx1"/>
                </a:solidFill>
                <a:effectLst/>
                <a:uLnTx/>
                <a:uFillTx/>
                <a:latin typeface="+mj-lt"/>
                <a:ea typeface="+mj-ea"/>
                <a:cs typeface="+mj-cs"/>
              </a:rPr>
              <a:t>  </a:t>
            </a:r>
            <a:r>
              <a:rPr lang="ru-RU" sz="3400" b="1" dirty="0" smtClean="0">
                <a:latin typeface="+mj-lt"/>
                <a:ea typeface="+mj-ea"/>
                <a:cs typeface="+mj-cs"/>
              </a:rPr>
              <a:t>Пиратское программное обеспечение безопасно</a:t>
            </a:r>
            <a:r>
              <a:rPr lang="en-US" sz="3400" b="1" dirty="0" smtClean="0">
                <a:latin typeface="+mj-lt"/>
                <a:ea typeface="+mj-ea"/>
                <a:cs typeface="+mj-cs"/>
              </a:rPr>
              <a:t>:</a:t>
            </a:r>
            <a:endParaRPr kumimoji="0" lang="ru-RU" sz="3400" b="0" i="0" u="none" strike="noStrike" kern="1200" cap="none" spc="0" normalizeH="0" baseline="0" noProof="0" dirty="0">
              <a:ln>
                <a:noFill/>
              </a:ln>
              <a:solidFill>
                <a:schemeClr val="tx1"/>
              </a:solidFill>
              <a:effectLst/>
              <a:uLnTx/>
              <a:uFillTx/>
              <a:latin typeface="+mj-lt"/>
              <a:ea typeface="+mj-ea"/>
              <a:cs typeface="+mj-cs"/>
            </a:endParaRPr>
          </a:p>
        </p:txBody>
      </p:sp>
      <p:pic>
        <p:nvPicPr>
          <p:cNvPr id="5" name="Рисунок 4" descr="363cf2be183c2a0bf328d168f36d59e2.gif"/>
          <p:cNvPicPr>
            <a:picLocks noChangeAspect="1"/>
          </p:cNvPicPr>
          <p:nvPr/>
        </p:nvPicPr>
        <p:blipFill>
          <a:blip r:embed="rId6" cstate="print"/>
          <a:stretch>
            <a:fillRect/>
          </a:stretch>
        </p:blipFill>
        <p:spPr>
          <a:xfrm>
            <a:off x="3929058" y="2285992"/>
            <a:ext cx="2857500" cy="2428875"/>
          </a:xfrm>
          <a:prstGeom prst="rect">
            <a:avLst/>
          </a:prstGeom>
        </p:spPr>
      </p:pic>
    </p:spTree>
    <p:controls>
      <p:control spid="21507" name="OptionButton2" r:id="rId2" imgW="1866960" imgH="723960"/>
      <p:control spid="21508" name="OptionButton3" r:id="rId3" imgW="1866960" imgH="723960"/>
      <p:control spid="21511" name="CommandButton1" r:id="rId4" imgW="1943280" imgH="428760"/>
    </p:controls>
  </p:cSld>
  <p:clrMapOvr>
    <a:masterClrMapping/>
  </p:clrMapOvr>
  <p:transition advClick="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1285852" y="142852"/>
            <a:ext cx="6072230" cy="928694"/>
          </a:xfrm>
        </p:spPr>
        <p:txBody>
          <a:bodyPr/>
          <a:lstStyle/>
          <a:p>
            <a:r>
              <a:rPr lang="ru-RU" dirty="0" smtClean="0"/>
              <a:t>Результат</a:t>
            </a:r>
            <a:endParaRPr lang="ru-RU" dirty="0"/>
          </a:p>
        </p:txBody>
      </p:sp>
      <p:sp>
        <p:nvSpPr>
          <p:cNvPr id="3" name="TextBox 2"/>
          <p:cNvSpPr txBox="1"/>
          <p:nvPr/>
        </p:nvSpPr>
        <p:spPr>
          <a:xfrm>
            <a:off x="428596" y="2643182"/>
            <a:ext cx="3143272" cy="369332"/>
          </a:xfrm>
          <a:prstGeom prst="rect">
            <a:avLst/>
          </a:prstGeom>
          <a:noFill/>
        </p:spPr>
        <p:txBody>
          <a:bodyPr wrap="square" rtlCol="0">
            <a:spAutoFit/>
          </a:bodyPr>
          <a:lstStyle/>
          <a:p>
            <a:pPr algn="ctr"/>
            <a:r>
              <a:rPr lang="ru-RU" dirty="0" smtClean="0"/>
              <a:t>Всего заданий выполнено</a:t>
            </a:r>
            <a:r>
              <a:rPr lang="en-US" dirty="0" smtClean="0"/>
              <a:t>:</a:t>
            </a:r>
            <a:endParaRPr lang="ru-RU" dirty="0"/>
          </a:p>
        </p:txBody>
      </p:sp>
      <p:sp>
        <p:nvSpPr>
          <p:cNvPr id="4" name="TextBox 3"/>
          <p:cNvSpPr txBox="1"/>
          <p:nvPr/>
        </p:nvSpPr>
        <p:spPr>
          <a:xfrm>
            <a:off x="785786" y="3286124"/>
            <a:ext cx="2714644" cy="369332"/>
          </a:xfrm>
          <a:prstGeom prst="rect">
            <a:avLst/>
          </a:prstGeom>
          <a:noFill/>
        </p:spPr>
        <p:txBody>
          <a:bodyPr wrap="square" rtlCol="0">
            <a:spAutoFit/>
          </a:bodyPr>
          <a:lstStyle/>
          <a:p>
            <a:pPr algn="ctr"/>
            <a:r>
              <a:rPr lang="ru-RU" dirty="0" smtClean="0"/>
              <a:t>Выполнено верно</a:t>
            </a:r>
            <a:r>
              <a:rPr lang="en-US" dirty="0" smtClean="0"/>
              <a:t>:</a:t>
            </a:r>
            <a:endParaRPr lang="ru-RU" dirty="0"/>
          </a:p>
        </p:txBody>
      </p:sp>
      <p:sp>
        <p:nvSpPr>
          <p:cNvPr id="5" name="TextBox 4"/>
          <p:cNvSpPr txBox="1"/>
          <p:nvPr/>
        </p:nvSpPr>
        <p:spPr>
          <a:xfrm>
            <a:off x="1000100" y="4071942"/>
            <a:ext cx="2500330" cy="369332"/>
          </a:xfrm>
          <a:prstGeom prst="rect">
            <a:avLst/>
          </a:prstGeom>
          <a:noFill/>
        </p:spPr>
        <p:txBody>
          <a:bodyPr wrap="square" rtlCol="0">
            <a:spAutoFit/>
          </a:bodyPr>
          <a:lstStyle/>
          <a:p>
            <a:pPr algn="ctr"/>
            <a:r>
              <a:rPr lang="ru-RU" dirty="0" smtClean="0"/>
              <a:t>Процент выполнения</a:t>
            </a:r>
            <a:r>
              <a:rPr lang="en-US" dirty="0" smtClean="0"/>
              <a:t>:</a:t>
            </a:r>
            <a:endParaRPr lang="ru-RU" dirty="0"/>
          </a:p>
        </p:txBody>
      </p:sp>
      <p:sp>
        <p:nvSpPr>
          <p:cNvPr id="6" name="TextBox 5"/>
          <p:cNvSpPr txBox="1"/>
          <p:nvPr/>
        </p:nvSpPr>
        <p:spPr>
          <a:xfrm>
            <a:off x="1214414" y="4714884"/>
            <a:ext cx="2000264" cy="369332"/>
          </a:xfrm>
          <a:prstGeom prst="rect">
            <a:avLst/>
          </a:prstGeom>
          <a:noFill/>
        </p:spPr>
        <p:txBody>
          <a:bodyPr wrap="square" rtlCol="0">
            <a:spAutoFit/>
          </a:bodyPr>
          <a:lstStyle/>
          <a:p>
            <a:pPr algn="ctr"/>
            <a:r>
              <a:rPr lang="ru-RU" dirty="0" smtClean="0"/>
              <a:t>Оценка</a:t>
            </a:r>
            <a:r>
              <a:rPr lang="en-US" dirty="0" smtClean="0"/>
              <a:t>:</a:t>
            </a:r>
            <a:endParaRPr lang="ru-RU" dirty="0"/>
          </a:p>
        </p:txBody>
      </p:sp>
      <p:sp>
        <p:nvSpPr>
          <p:cNvPr id="7" name="TextBox 6"/>
          <p:cNvSpPr txBox="1"/>
          <p:nvPr/>
        </p:nvSpPr>
        <p:spPr>
          <a:xfrm>
            <a:off x="0" y="6519446"/>
            <a:ext cx="9144000" cy="338554"/>
          </a:xfrm>
          <a:prstGeom prst="rect">
            <a:avLst/>
          </a:prstGeom>
          <a:solidFill>
            <a:schemeClr val="accent1">
              <a:lumMod val="40000"/>
              <a:lumOff val="60000"/>
            </a:schemeClr>
          </a:solidFill>
        </p:spPr>
        <p:txBody>
          <a:bodyPr wrap="square" rtlCol="0">
            <a:spAutoFit/>
          </a:bodyPr>
          <a:lstStyle/>
          <a:p>
            <a:pPr algn="ctr"/>
            <a:r>
              <a:rPr lang="ru-RU" sz="1600" dirty="0" smtClean="0"/>
              <a:t>Нагаева Мария 10 «А» МБОУ СОШ №21 г.Шарья, Костромская обл. Учитель</a:t>
            </a:r>
            <a:r>
              <a:rPr lang="en-US" sz="1600" dirty="0" smtClean="0"/>
              <a:t>:</a:t>
            </a:r>
            <a:r>
              <a:rPr lang="ru-RU" sz="1600" dirty="0" smtClean="0"/>
              <a:t> Расторгуева Л.Н.</a:t>
            </a:r>
            <a:endParaRPr lang="ru-RU" sz="1600" dirty="0"/>
          </a:p>
        </p:txBody>
      </p:sp>
    </p:spTree>
    <p:controls>
      <p:control spid="36866" name="CommandButton1" r:id="rId2" imgW="1800360" imgH="723960"/>
      <p:control spid="36867" name="CommandButton2" r:id="rId3" imgW="2371680" imgH="723960"/>
      <p:control spid="36868" name="TextBox1" r:id="rId4" imgW="4753080" imgH="723960"/>
      <p:control spid="36877" name="Label8" r:id="rId5" imgW="2666880" imgH="438120"/>
      <p:control spid="36878" name="Label9" r:id="rId6" imgW="2666880" imgH="428760"/>
      <p:control spid="36879" name="Label10" r:id="rId7" imgW="2666880" imgH="428760"/>
      <p:control spid="36881" name="Label12" r:id="rId8" imgW="2666880" imgH="361800"/>
    </p:controls>
  </p:cSld>
  <p:clrMapOvr>
    <a:masterClrMapping/>
  </p:clrMapOvr>
  <p:transition advClick="0"/>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323</TotalTime>
  <Words>355</Words>
  <Application>Microsoft Office PowerPoint</Application>
  <PresentationFormat>Экран (4:3)</PresentationFormat>
  <Paragraphs>37</Paragraphs>
  <Slides>13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Тема Office</vt:lpstr>
      <vt:lpstr>Тест по теме «Безопасность в интернете»</vt:lpstr>
      <vt:lpstr>Инструкция</vt:lpstr>
      <vt:lpstr>Слайд 3</vt:lpstr>
      <vt:lpstr> Вопрос 2   Какую информацию нельзя разглашать в Интернете? </vt:lpstr>
      <vt:lpstr>Вопрос 3   Чем опасны социальные сети? </vt:lpstr>
      <vt:lpstr>Слайд 6</vt:lpstr>
      <vt:lpstr>Слайд 7</vt:lpstr>
      <vt:lpstr>Слайд 8</vt:lpstr>
      <vt:lpstr>Слайд 9</vt:lpstr>
      <vt:lpstr>Слайд 10</vt:lpstr>
      <vt:lpstr>Слайд 11</vt:lpstr>
      <vt:lpstr>Слайд 12</vt:lpstr>
      <vt:lpstr>Результат</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Тест по теме «Информатика»</dc:title>
  <dc:creator>Мария</dc:creator>
  <cp:lastModifiedBy>Мария</cp:lastModifiedBy>
  <cp:revision>123</cp:revision>
  <dcterms:created xsi:type="dcterms:W3CDTF">2013-03-27T15:50:42Z</dcterms:created>
  <dcterms:modified xsi:type="dcterms:W3CDTF">2013-06-27T10:32:20Z</dcterms:modified>
</cp:coreProperties>
</file>